
<file path=[Content_Types].xml><?xml version="1.0" encoding="utf-8"?>
<Types xmlns="http://schemas.openxmlformats.org/package/2006/content-types">
  <Default Extension="fntdata" ContentType="application/x-fontdata"/>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4"/>
  </p:sldMasterIdLst>
  <p:notesMasterIdLst>
    <p:notesMasterId r:id="rId12"/>
  </p:notesMasterIdLst>
  <p:handoutMasterIdLst>
    <p:handoutMasterId r:id="rId13"/>
  </p:handoutMasterIdLst>
  <p:sldIdLst>
    <p:sldId id="678" r:id="rId5"/>
    <p:sldId id="687" r:id="rId6"/>
    <p:sldId id="697" r:id="rId7"/>
    <p:sldId id="694" r:id="rId8"/>
    <p:sldId id="698" r:id="rId9"/>
    <p:sldId id="700" r:id="rId10"/>
    <p:sldId id="267" r:id="rId11"/>
  </p:sldIdLst>
  <p:sldSz cx="9144000" cy="5143500" type="screen16x9"/>
  <p:notesSz cx="6858000" cy="9144000"/>
  <p:embeddedFontLst>
    <p:embeddedFont>
      <p:font typeface="Abadi" panose="020B0604020104020204" pitchFamily="34" charset="0"/>
      <p:regular r:id="rId14"/>
    </p:embeddedFont>
    <p:embeddedFont>
      <p:font typeface="Franklin Gothic Demi" panose="020B0703020102020204" pitchFamily="34" charset="0"/>
      <p:regular r:id="rId15"/>
      <p:italic r:id="rId16"/>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41" roundtripDataSignature="AMtx7mj+a/JtjHkxhWVnqxI9urqkzU64fA=="/>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1F8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30F2B05-76DD-47F7-A6E4-1F91B5BFEDE3}" v="43" dt="2025-02-26T17:31:53.65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107" d="100"/>
          <a:sy n="107" d="100"/>
        </p:scale>
        <p:origin x="754" y="82"/>
      </p:cViewPr>
      <p:guideLst/>
    </p:cSldViewPr>
  </p:slideViewPr>
  <p:notesTextViewPr>
    <p:cViewPr>
      <p:scale>
        <a:sx n="1" d="1"/>
        <a:sy n="1" d="1"/>
      </p:scale>
      <p:origin x="0" y="0"/>
    </p:cViewPr>
  </p:notesTextViewPr>
  <p:sorterViewPr>
    <p:cViewPr varScale="1">
      <p:scale>
        <a:sx n="100" d="100"/>
        <a:sy n="100" d="100"/>
      </p:scale>
      <p:origin x="0" y="0"/>
    </p:cViewPr>
  </p:sorterViewPr>
  <p:notesViewPr>
    <p:cSldViewPr snapToGrid="0">
      <p:cViewPr varScale="1">
        <p:scale>
          <a:sx n="51" d="100"/>
          <a:sy n="51" d="100"/>
        </p:scale>
        <p:origin x="2910" y="6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handoutMaster" Target="handoutMasters/handoutMaster1.xml"/><Relationship Id="rId3" Type="http://schemas.openxmlformats.org/officeDocument/2006/relationships/customXml" Target="../customXml/item3.xml"/><Relationship Id="rId42"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notesMaster" Target="notesMasters/notesMaster1.xml"/><Relationship Id="rId46"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font" Target="fonts/font3.fntdata"/><Relationship Id="rId41" Type="http://customschemas.google.com/relationships/presentationmetadata" Target="metadata"/><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45"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font" Target="fonts/font2.fntdata"/><Relationship Id="rId10" Type="http://schemas.openxmlformats.org/officeDocument/2006/relationships/slide" Target="slides/slide6.xml"/><Relationship Id="rId44"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font" Target="fonts/font1.fntdata"/><Relationship Id="rId43"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99F8223-8B7B-BC76-1834-4A8BF0E7C3E6}"/>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9584D43C-E645-1EDA-3AA8-354695C931C2}"/>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402AF9B5-14B1-4E12-A8FD-0D48D7FBB8ED}" type="datetimeFigureOut">
              <a:rPr lang="en-US" smtClean="0"/>
              <a:t>4/2/2025</a:t>
            </a:fld>
            <a:endParaRPr lang="en-US"/>
          </a:p>
        </p:txBody>
      </p:sp>
      <p:sp>
        <p:nvSpPr>
          <p:cNvPr id="4" name="Footer Placeholder 3">
            <a:extLst>
              <a:ext uri="{FF2B5EF4-FFF2-40B4-BE49-F238E27FC236}">
                <a16:creationId xmlns:a16="http://schemas.microsoft.com/office/drawing/2014/main" id="{A58896E0-C2F3-9C8E-9FF8-750EF04846B4}"/>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DD823CD1-B7F5-A52D-A135-FB54B241311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0A0CD15-69A2-49D6-BAB2-FFF8EB57130E}" type="slidenum">
              <a:rPr lang="en-US" smtClean="0"/>
              <a:t>‹#›</a:t>
            </a:fld>
            <a:endParaRPr lang="en-US"/>
          </a:p>
        </p:txBody>
      </p:sp>
    </p:spTree>
    <p:extLst>
      <p:ext uri="{BB962C8B-B14F-4D97-AF65-F5344CB8AC3E}">
        <p14:creationId xmlns:p14="http://schemas.microsoft.com/office/powerpoint/2010/main" val="234520066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7"/>
        <p:cNvGrpSpPr/>
        <p:nvPr/>
      </p:nvGrpSpPr>
      <p:grpSpPr>
        <a:xfrm>
          <a:off x="0" y="0"/>
          <a:ext cx="0" cy="0"/>
          <a:chOff x="0" y="0"/>
          <a:chExt cx="0" cy="0"/>
        </a:xfrm>
      </p:grpSpPr>
      <p:sp>
        <p:nvSpPr>
          <p:cNvPr id="118" name="Google Shape;118;g2ecea4ecfc7_0_14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9" name="Google Shape;119;g2ecea4ecfc7_0_14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8">
          <a:extLst>
            <a:ext uri="{FF2B5EF4-FFF2-40B4-BE49-F238E27FC236}">
              <a16:creationId xmlns:a16="http://schemas.microsoft.com/office/drawing/2014/main" id="{D2F7E19B-0CD2-7C72-D4D0-0F9FE9A4895F}"/>
            </a:ext>
          </a:extLst>
        </p:cNvPr>
        <p:cNvGrpSpPr/>
        <p:nvPr/>
      </p:nvGrpSpPr>
      <p:grpSpPr>
        <a:xfrm>
          <a:off x="0" y="0"/>
          <a:ext cx="0" cy="0"/>
          <a:chOff x="0" y="0"/>
          <a:chExt cx="0" cy="0"/>
        </a:xfrm>
      </p:grpSpPr>
      <p:sp>
        <p:nvSpPr>
          <p:cNvPr id="169" name="Google Shape;169;p2:notes">
            <a:extLst>
              <a:ext uri="{FF2B5EF4-FFF2-40B4-BE49-F238E27FC236}">
                <a16:creationId xmlns:a16="http://schemas.microsoft.com/office/drawing/2014/main" id="{D46A6C9A-993A-B7B1-188F-7047E6D6713F}"/>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70" name="Google Shape;170;p2:notes">
            <a:extLst>
              <a:ext uri="{FF2B5EF4-FFF2-40B4-BE49-F238E27FC236}">
                <a16:creationId xmlns:a16="http://schemas.microsoft.com/office/drawing/2014/main" id="{C1952A2B-302C-4326-AB00-A03A13E01512}"/>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9021452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4">
          <a:extLst>
            <a:ext uri="{FF2B5EF4-FFF2-40B4-BE49-F238E27FC236}">
              <a16:creationId xmlns:a16="http://schemas.microsoft.com/office/drawing/2014/main" id="{14C56970-4028-870D-B371-6FE6AF4E8516}"/>
            </a:ext>
          </a:extLst>
        </p:cNvPr>
        <p:cNvGrpSpPr/>
        <p:nvPr/>
      </p:nvGrpSpPr>
      <p:grpSpPr>
        <a:xfrm>
          <a:off x="0" y="0"/>
          <a:ext cx="0" cy="0"/>
          <a:chOff x="0" y="0"/>
          <a:chExt cx="0" cy="0"/>
        </a:xfrm>
      </p:grpSpPr>
      <p:sp>
        <p:nvSpPr>
          <p:cNvPr id="225" name="Google Shape;225;p12:notes">
            <a:extLst>
              <a:ext uri="{FF2B5EF4-FFF2-40B4-BE49-F238E27FC236}">
                <a16:creationId xmlns:a16="http://schemas.microsoft.com/office/drawing/2014/main" id="{E156BC8C-A3E2-C22E-5723-97CF4E2FF729}"/>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26" name="Google Shape;226;p12:notes">
            <a:extLst>
              <a:ext uri="{FF2B5EF4-FFF2-40B4-BE49-F238E27FC236}">
                <a16:creationId xmlns:a16="http://schemas.microsoft.com/office/drawing/2014/main" id="{638AF422-2228-D30F-C203-D78FC7360724}"/>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r>
              <a:rPr lang="en-US" dirty="0"/>
              <a:t>https://apic.org/state-legislation/</a:t>
            </a:r>
            <a:endParaRPr dirty="0"/>
          </a:p>
        </p:txBody>
      </p:sp>
    </p:spTree>
    <p:extLst>
      <p:ext uri="{BB962C8B-B14F-4D97-AF65-F5344CB8AC3E}">
        <p14:creationId xmlns:p14="http://schemas.microsoft.com/office/powerpoint/2010/main" val="16582410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8">
          <a:extLst>
            <a:ext uri="{FF2B5EF4-FFF2-40B4-BE49-F238E27FC236}">
              <a16:creationId xmlns:a16="http://schemas.microsoft.com/office/drawing/2014/main" id="{8111680B-A8C6-B825-6227-A3B89E22B41A}"/>
            </a:ext>
          </a:extLst>
        </p:cNvPr>
        <p:cNvGrpSpPr/>
        <p:nvPr/>
      </p:nvGrpSpPr>
      <p:grpSpPr>
        <a:xfrm>
          <a:off x="0" y="0"/>
          <a:ext cx="0" cy="0"/>
          <a:chOff x="0" y="0"/>
          <a:chExt cx="0" cy="0"/>
        </a:xfrm>
      </p:grpSpPr>
      <p:sp>
        <p:nvSpPr>
          <p:cNvPr id="169" name="Google Shape;169;p2:notes">
            <a:extLst>
              <a:ext uri="{FF2B5EF4-FFF2-40B4-BE49-F238E27FC236}">
                <a16:creationId xmlns:a16="http://schemas.microsoft.com/office/drawing/2014/main" id="{1BF8CCD5-58E1-C42F-2D30-5262561652D7}"/>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70" name="Google Shape;170;p2:notes">
            <a:extLst>
              <a:ext uri="{FF2B5EF4-FFF2-40B4-BE49-F238E27FC236}">
                <a16:creationId xmlns:a16="http://schemas.microsoft.com/office/drawing/2014/main" id="{3DBC92E2-C5FF-0345-A91E-0A61152D7ABA}"/>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2626814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4">
          <a:extLst>
            <a:ext uri="{FF2B5EF4-FFF2-40B4-BE49-F238E27FC236}">
              <a16:creationId xmlns:a16="http://schemas.microsoft.com/office/drawing/2014/main" id="{7980611A-0941-3ABD-C3BB-146DD3A70276}"/>
            </a:ext>
          </a:extLst>
        </p:cNvPr>
        <p:cNvGrpSpPr/>
        <p:nvPr/>
      </p:nvGrpSpPr>
      <p:grpSpPr>
        <a:xfrm>
          <a:off x="0" y="0"/>
          <a:ext cx="0" cy="0"/>
          <a:chOff x="0" y="0"/>
          <a:chExt cx="0" cy="0"/>
        </a:xfrm>
      </p:grpSpPr>
      <p:sp>
        <p:nvSpPr>
          <p:cNvPr id="225" name="Google Shape;225;p12:notes">
            <a:extLst>
              <a:ext uri="{FF2B5EF4-FFF2-40B4-BE49-F238E27FC236}">
                <a16:creationId xmlns:a16="http://schemas.microsoft.com/office/drawing/2014/main" id="{5D448989-D375-09AD-0367-E7545C448E70}"/>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26" name="Google Shape;226;p12:notes">
            <a:extLst>
              <a:ext uri="{FF2B5EF4-FFF2-40B4-BE49-F238E27FC236}">
                <a16:creationId xmlns:a16="http://schemas.microsoft.com/office/drawing/2014/main" id="{2E290672-B8A8-C45E-3490-D1A0B3557DD1}"/>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r>
              <a:rPr lang="en-US" dirty="0"/>
              <a:t>https://apic.org/apic-federal-letters/</a:t>
            </a:r>
            <a:endParaRPr dirty="0"/>
          </a:p>
        </p:txBody>
      </p:sp>
    </p:spTree>
    <p:extLst>
      <p:ext uri="{BB962C8B-B14F-4D97-AF65-F5344CB8AC3E}">
        <p14:creationId xmlns:p14="http://schemas.microsoft.com/office/powerpoint/2010/main" val="16863688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4">
          <a:extLst>
            <a:ext uri="{FF2B5EF4-FFF2-40B4-BE49-F238E27FC236}">
              <a16:creationId xmlns:a16="http://schemas.microsoft.com/office/drawing/2014/main" id="{4BF07090-C2C5-DCAA-10A4-B2D47B4087CD}"/>
            </a:ext>
          </a:extLst>
        </p:cNvPr>
        <p:cNvGrpSpPr/>
        <p:nvPr/>
      </p:nvGrpSpPr>
      <p:grpSpPr>
        <a:xfrm>
          <a:off x="0" y="0"/>
          <a:ext cx="0" cy="0"/>
          <a:chOff x="0" y="0"/>
          <a:chExt cx="0" cy="0"/>
        </a:xfrm>
      </p:grpSpPr>
      <p:sp>
        <p:nvSpPr>
          <p:cNvPr id="225" name="Google Shape;225;p12:notes">
            <a:extLst>
              <a:ext uri="{FF2B5EF4-FFF2-40B4-BE49-F238E27FC236}">
                <a16:creationId xmlns:a16="http://schemas.microsoft.com/office/drawing/2014/main" id="{5814AA04-DDAD-03B4-B4DF-801B220A686A}"/>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26" name="Google Shape;226;p12:notes">
            <a:extLst>
              <a:ext uri="{FF2B5EF4-FFF2-40B4-BE49-F238E27FC236}">
                <a16:creationId xmlns:a16="http://schemas.microsoft.com/office/drawing/2014/main" id="{AEB97F2B-1111-0549-64EC-769603799EA7}"/>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Tree>
    <p:extLst>
      <p:ext uri="{BB962C8B-B14F-4D97-AF65-F5344CB8AC3E}">
        <p14:creationId xmlns:p14="http://schemas.microsoft.com/office/powerpoint/2010/main" val="42516516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3"/>
        <p:cNvGrpSpPr/>
        <p:nvPr/>
      </p:nvGrpSpPr>
      <p:grpSpPr>
        <a:xfrm>
          <a:off x="0" y="0"/>
          <a:ext cx="0" cy="0"/>
          <a:chOff x="0" y="0"/>
          <a:chExt cx="0" cy="0"/>
        </a:xfrm>
      </p:grpSpPr>
      <p:sp>
        <p:nvSpPr>
          <p:cNvPr id="234" name="Google Shape;234;g2f6b8c3793e_1_5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5" name="Google Shape;235;g2f6b8c3793e_1_5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4- Covers without photos" type="tx">
  <p:cSld name="TITLE_AND_BODY">
    <p:spTree>
      <p:nvGrpSpPr>
        <p:cNvPr id="1" name="Shape 16"/>
        <p:cNvGrpSpPr/>
        <p:nvPr/>
      </p:nvGrpSpPr>
      <p:grpSpPr>
        <a:xfrm>
          <a:off x="0" y="0"/>
          <a:ext cx="0" cy="0"/>
          <a:chOff x="0" y="0"/>
          <a:chExt cx="0" cy="0"/>
        </a:xfrm>
      </p:grpSpPr>
      <p:sp>
        <p:nvSpPr>
          <p:cNvPr id="17" name="Google Shape;17;p1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Gotham Book" panose="02000604040000020004" pitchFamily="50" charset="0"/>
                <a:ea typeface="Gotham Book" panose="02000604040000020004" pitchFamily="50" charset="0"/>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fld id="{00000000-1234-1234-1234-123412341234}" type="slidenum">
              <a:rPr lang="en" smtClean="0"/>
              <a:pPr/>
              <a:t>‹#›</a:t>
            </a:fld>
            <a:endParaRPr lang="en" dirty="0"/>
          </a:p>
        </p:txBody>
      </p:sp>
      <p:sp>
        <p:nvSpPr>
          <p:cNvPr id="18" name="Google Shape;18;p19"/>
          <p:cNvSpPr/>
          <p:nvPr/>
        </p:nvSpPr>
        <p:spPr>
          <a:xfrm>
            <a:off x="0" y="-8850"/>
            <a:ext cx="9161700" cy="2746800"/>
          </a:xfrm>
          <a:prstGeom prst="rect">
            <a:avLst/>
          </a:prstGeom>
          <a:solidFill>
            <a:srgbClr val="8DC63F"/>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9" name="Google Shape;19;p19"/>
          <p:cNvSpPr/>
          <p:nvPr/>
        </p:nvSpPr>
        <p:spPr>
          <a:xfrm>
            <a:off x="122550" y="99775"/>
            <a:ext cx="8916600" cy="4153200"/>
          </a:xfrm>
          <a:prstGeom prst="rect">
            <a:avLst/>
          </a:prstGeom>
          <a:solidFill>
            <a:srgbClr val="004874"/>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0" name="Google Shape;20;p19"/>
          <p:cNvSpPr txBox="1">
            <a:spLocks noGrp="1"/>
          </p:cNvSpPr>
          <p:nvPr>
            <p:ph type="title"/>
          </p:nvPr>
        </p:nvSpPr>
        <p:spPr>
          <a:xfrm>
            <a:off x="992375" y="1013250"/>
            <a:ext cx="6565500" cy="1745400"/>
          </a:xfrm>
          <a:prstGeom prst="rect">
            <a:avLst/>
          </a:prstGeom>
          <a:noFill/>
          <a:ln>
            <a:noFill/>
          </a:ln>
        </p:spPr>
        <p:txBody>
          <a:bodyPr spcFirstLastPara="1" wrap="square" lIns="91425" tIns="91425" rIns="91425" bIns="91425" anchor="b" anchorCtr="0">
            <a:normAutofit/>
          </a:bodyPr>
          <a:lstStyle>
            <a:lvl1pPr lvl="0" algn="l">
              <a:lnSpc>
                <a:spcPct val="90000"/>
              </a:lnSpc>
              <a:spcBef>
                <a:spcPts val="0"/>
              </a:spcBef>
              <a:spcAft>
                <a:spcPts val="0"/>
              </a:spcAft>
              <a:buClr>
                <a:schemeClr val="lt1"/>
              </a:buClr>
              <a:buSzPts val="4400"/>
              <a:buNone/>
              <a:defRPr sz="4400" b="1">
                <a:solidFill>
                  <a:schemeClr val="lt1"/>
                </a:solidFill>
                <a:latin typeface="Gotham Medium" panose="02000604030000020004" pitchFamily="50" charset="0"/>
              </a:defRPr>
            </a:lvl1pPr>
            <a:lvl2pPr lvl="1" algn="l">
              <a:lnSpc>
                <a:spcPct val="100000"/>
              </a:lnSpc>
              <a:spcBef>
                <a:spcPts val="0"/>
              </a:spcBef>
              <a:spcAft>
                <a:spcPts val="0"/>
              </a:spcAft>
              <a:buClr>
                <a:schemeClr val="lt1"/>
              </a:buClr>
              <a:buSzPts val="2800"/>
              <a:buNone/>
              <a:defRPr>
                <a:solidFill>
                  <a:schemeClr val="lt1"/>
                </a:solidFill>
              </a:defRPr>
            </a:lvl2pPr>
            <a:lvl3pPr lvl="2" algn="l">
              <a:lnSpc>
                <a:spcPct val="100000"/>
              </a:lnSpc>
              <a:spcBef>
                <a:spcPts val="0"/>
              </a:spcBef>
              <a:spcAft>
                <a:spcPts val="0"/>
              </a:spcAft>
              <a:buClr>
                <a:schemeClr val="lt1"/>
              </a:buClr>
              <a:buSzPts val="2800"/>
              <a:buNone/>
              <a:defRPr>
                <a:solidFill>
                  <a:schemeClr val="lt1"/>
                </a:solidFill>
              </a:defRPr>
            </a:lvl3pPr>
            <a:lvl4pPr lvl="3" algn="l">
              <a:lnSpc>
                <a:spcPct val="100000"/>
              </a:lnSpc>
              <a:spcBef>
                <a:spcPts val="0"/>
              </a:spcBef>
              <a:spcAft>
                <a:spcPts val="0"/>
              </a:spcAft>
              <a:buClr>
                <a:schemeClr val="lt1"/>
              </a:buClr>
              <a:buSzPts val="2800"/>
              <a:buNone/>
              <a:defRPr>
                <a:solidFill>
                  <a:schemeClr val="lt1"/>
                </a:solidFill>
              </a:defRPr>
            </a:lvl4pPr>
            <a:lvl5pPr lvl="4" algn="l">
              <a:lnSpc>
                <a:spcPct val="100000"/>
              </a:lnSpc>
              <a:spcBef>
                <a:spcPts val="0"/>
              </a:spcBef>
              <a:spcAft>
                <a:spcPts val="0"/>
              </a:spcAft>
              <a:buClr>
                <a:schemeClr val="lt1"/>
              </a:buClr>
              <a:buSzPts val="2800"/>
              <a:buNone/>
              <a:defRPr>
                <a:solidFill>
                  <a:schemeClr val="lt1"/>
                </a:solidFill>
              </a:defRPr>
            </a:lvl5pPr>
            <a:lvl6pPr lvl="5" algn="l">
              <a:lnSpc>
                <a:spcPct val="100000"/>
              </a:lnSpc>
              <a:spcBef>
                <a:spcPts val="0"/>
              </a:spcBef>
              <a:spcAft>
                <a:spcPts val="0"/>
              </a:spcAft>
              <a:buClr>
                <a:schemeClr val="lt1"/>
              </a:buClr>
              <a:buSzPts val="2800"/>
              <a:buNone/>
              <a:defRPr>
                <a:solidFill>
                  <a:schemeClr val="lt1"/>
                </a:solidFill>
              </a:defRPr>
            </a:lvl6pPr>
            <a:lvl7pPr lvl="6" algn="l">
              <a:lnSpc>
                <a:spcPct val="100000"/>
              </a:lnSpc>
              <a:spcBef>
                <a:spcPts val="0"/>
              </a:spcBef>
              <a:spcAft>
                <a:spcPts val="0"/>
              </a:spcAft>
              <a:buClr>
                <a:schemeClr val="lt1"/>
              </a:buClr>
              <a:buSzPts val="2800"/>
              <a:buNone/>
              <a:defRPr>
                <a:solidFill>
                  <a:schemeClr val="lt1"/>
                </a:solidFill>
              </a:defRPr>
            </a:lvl7pPr>
            <a:lvl8pPr lvl="7" algn="l">
              <a:lnSpc>
                <a:spcPct val="100000"/>
              </a:lnSpc>
              <a:spcBef>
                <a:spcPts val="0"/>
              </a:spcBef>
              <a:spcAft>
                <a:spcPts val="0"/>
              </a:spcAft>
              <a:buClr>
                <a:schemeClr val="lt1"/>
              </a:buClr>
              <a:buSzPts val="2800"/>
              <a:buNone/>
              <a:defRPr>
                <a:solidFill>
                  <a:schemeClr val="lt1"/>
                </a:solidFill>
              </a:defRPr>
            </a:lvl8pPr>
            <a:lvl9pPr lvl="8" algn="l">
              <a:lnSpc>
                <a:spcPct val="100000"/>
              </a:lnSpc>
              <a:spcBef>
                <a:spcPts val="0"/>
              </a:spcBef>
              <a:spcAft>
                <a:spcPts val="0"/>
              </a:spcAft>
              <a:buClr>
                <a:schemeClr val="lt1"/>
              </a:buClr>
              <a:buSzPts val="2800"/>
              <a:buNone/>
              <a:defRPr>
                <a:solidFill>
                  <a:schemeClr val="lt1"/>
                </a:solidFill>
              </a:defRPr>
            </a:lvl9pPr>
          </a:lstStyle>
          <a:p>
            <a:endParaRPr dirty="0"/>
          </a:p>
        </p:txBody>
      </p:sp>
      <p:sp>
        <p:nvSpPr>
          <p:cNvPr id="21" name="Google Shape;21;p19"/>
          <p:cNvSpPr txBox="1">
            <a:spLocks noGrp="1"/>
          </p:cNvSpPr>
          <p:nvPr>
            <p:ph type="subTitle" idx="1"/>
          </p:nvPr>
        </p:nvSpPr>
        <p:spPr>
          <a:xfrm>
            <a:off x="992375" y="2865525"/>
            <a:ext cx="6533400" cy="504900"/>
          </a:xfrm>
          <a:prstGeom prst="rect">
            <a:avLst/>
          </a:prstGeom>
          <a:noFill/>
          <a:ln>
            <a:noFill/>
          </a:ln>
        </p:spPr>
        <p:txBody>
          <a:bodyPr spcFirstLastPara="1" wrap="square" lIns="91425" tIns="91425" rIns="91425" bIns="91425" anchor="t" anchorCtr="0">
            <a:normAutofit/>
          </a:bodyPr>
          <a:lstStyle>
            <a:lvl1pPr lvl="0" algn="l">
              <a:lnSpc>
                <a:spcPct val="115000"/>
              </a:lnSpc>
              <a:spcBef>
                <a:spcPts val="0"/>
              </a:spcBef>
              <a:spcAft>
                <a:spcPts val="0"/>
              </a:spcAft>
              <a:buClr>
                <a:srgbClr val="8DC63F"/>
              </a:buClr>
              <a:buSzPts val="1800"/>
              <a:buNone/>
              <a:defRPr>
                <a:solidFill>
                  <a:srgbClr val="8DC63F"/>
                </a:solidFill>
                <a:latin typeface="Gotham Medium" panose="02000604030000020004" pitchFamily="50" charset="0"/>
              </a:defRPr>
            </a:lvl1pPr>
            <a:lvl2pPr lvl="1" algn="l">
              <a:lnSpc>
                <a:spcPct val="115000"/>
              </a:lnSpc>
              <a:spcBef>
                <a:spcPts val="0"/>
              </a:spcBef>
              <a:spcAft>
                <a:spcPts val="0"/>
              </a:spcAft>
              <a:buClr>
                <a:schemeClr val="lt1"/>
              </a:buClr>
              <a:buSzPts val="1800"/>
              <a:buNone/>
              <a:defRPr sz="1800">
                <a:solidFill>
                  <a:schemeClr val="lt1"/>
                </a:solidFill>
              </a:defRPr>
            </a:lvl2pPr>
            <a:lvl3pPr lvl="2" algn="l">
              <a:lnSpc>
                <a:spcPct val="115000"/>
              </a:lnSpc>
              <a:spcBef>
                <a:spcPts val="0"/>
              </a:spcBef>
              <a:spcAft>
                <a:spcPts val="0"/>
              </a:spcAft>
              <a:buClr>
                <a:schemeClr val="lt1"/>
              </a:buClr>
              <a:buSzPts val="1800"/>
              <a:buNone/>
              <a:defRPr sz="1800">
                <a:solidFill>
                  <a:schemeClr val="lt1"/>
                </a:solidFill>
              </a:defRPr>
            </a:lvl3pPr>
            <a:lvl4pPr lvl="3" algn="l">
              <a:lnSpc>
                <a:spcPct val="115000"/>
              </a:lnSpc>
              <a:spcBef>
                <a:spcPts val="0"/>
              </a:spcBef>
              <a:spcAft>
                <a:spcPts val="0"/>
              </a:spcAft>
              <a:buClr>
                <a:schemeClr val="lt1"/>
              </a:buClr>
              <a:buSzPts val="1800"/>
              <a:buNone/>
              <a:defRPr sz="1800">
                <a:solidFill>
                  <a:schemeClr val="lt1"/>
                </a:solidFill>
              </a:defRPr>
            </a:lvl4pPr>
            <a:lvl5pPr lvl="4" algn="l">
              <a:lnSpc>
                <a:spcPct val="115000"/>
              </a:lnSpc>
              <a:spcBef>
                <a:spcPts val="0"/>
              </a:spcBef>
              <a:spcAft>
                <a:spcPts val="0"/>
              </a:spcAft>
              <a:buClr>
                <a:schemeClr val="lt1"/>
              </a:buClr>
              <a:buSzPts val="1800"/>
              <a:buNone/>
              <a:defRPr sz="1800">
                <a:solidFill>
                  <a:schemeClr val="lt1"/>
                </a:solidFill>
              </a:defRPr>
            </a:lvl5pPr>
            <a:lvl6pPr lvl="5" algn="l">
              <a:lnSpc>
                <a:spcPct val="115000"/>
              </a:lnSpc>
              <a:spcBef>
                <a:spcPts val="0"/>
              </a:spcBef>
              <a:spcAft>
                <a:spcPts val="0"/>
              </a:spcAft>
              <a:buClr>
                <a:schemeClr val="lt1"/>
              </a:buClr>
              <a:buSzPts val="1800"/>
              <a:buNone/>
              <a:defRPr sz="1800">
                <a:solidFill>
                  <a:schemeClr val="lt1"/>
                </a:solidFill>
              </a:defRPr>
            </a:lvl6pPr>
            <a:lvl7pPr lvl="6" algn="l">
              <a:lnSpc>
                <a:spcPct val="115000"/>
              </a:lnSpc>
              <a:spcBef>
                <a:spcPts val="0"/>
              </a:spcBef>
              <a:spcAft>
                <a:spcPts val="0"/>
              </a:spcAft>
              <a:buClr>
                <a:schemeClr val="lt1"/>
              </a:buClr>
              <a:buSzPts val="1800"/>
              <a:buNone/>
              <a:defRPr sz="1800">
                <a:solidFill>
                  <a:schemeClr val="lt1"/>
                </a:solidFill>
              </a:defRPr>
            </a:lvl7pPr>
            <a:lvl8pPr lvl="7" algn="l">
              <a:lnSpc>
                <a:spcPct val="115000"/>
              </a:lnSpc>
              <a:spcBef>
                <a:spcPts val="0"/>
              </a:spcBef>
              <a:spcAft>
                <a:spcPts val="0"/>
              </a:spcAft>
              <a:buClr>
                <a:schemeClr val="lt1"/>
              </a:buClr>
              <a:buSzPts val="1800"/>
              <a:buNone/>
              <a:defRPr sz="1800">
                <a:solidFill>
                  <a:schemeClr val="lt1"/>
                </a:solidFill>
              </a:defRPr>
            </a:lvl8pPr>
            <a:lvl9pPr lvl="8" algn="l">
              <a:lnSpc>
                <a:spcPct val="115000"/>
              </a:lnSpc>
              <a:spcBef>
                <a:spcPts val="0"/>
              </a:spcBef>
              <a:spcAft>
                <a:spcPts val="0"/>
              </a:spcAft>
              <a:buClr>
                <a:schemeClr val="lt1"/>
              </a:buClr>
              <a:buSzPts val="1800"/>
              <a:buNone/>
              <a:defRPr sz="1800">
                <a:solidFill>
                  <a:schemeClr val="lt1"/>
                </a:solidFill>
              </a:defRPr>
            </a:lvl9pPr>
          </a:lstStyle>
          <a:p>
            <a:endParaRPr dirty="0"/>
          </a:p>
        </p:txBody>
      </p:sp>
      <p:pic>
        <p:nvPicPr>
          <p:cNvPr id="22" name="Google Shape;22;p19"/>
          <p:cNvPicPr preferRelativeResize="0"/>
          <p:nvPr/>
        </p:nvPicPr>
        <p:blipFill rotWithShape="1">
          <a:blip r:embed="rId2">
            <a:alphaModFix/>
          </a:blip>
          <a:srcRect/>
          <a:stretch/>
        </p:blipFill>
        <p:spPr>
          <a:xfrm>
            <a:off x="1036450" y="4470838"/>
            <a:ext cx="1542475" cy="429275"/>
          </a:xfrm>
          <a:prstGeom prst="rect">
            <a:avLst/>
          </a:prstGeom>
          <a:noFill/>
          <a:ln>
            <a:noFill/>
          </a:ln>
        </p:spPr>
      </p:pic>
      <p:sp>
        <p:nvSpPr>
          <p:cNvPr id="23" name="Google Shape;23;p19"/>
          <p:cNvSpPr txBox="1">
            <a:spLocks noGrp="1"/>
          </p:cNvSpPr>
          <p:nvPr>
            <p:ph type="subTitle" idx="2"/>
          </p:nvPr>
        </p:nvSpPr>
        <p:spPr>
          <a:xfrm>
            <a:off x="1055850" y="3924925"/>
            <a:ext cx="6533400" cy="310200"/>
          </a:xfrm>
          <a:prstGeom prst="rect">
            <a:avLst/>
          </a:prstGeom>
          <a:noFill/>
          <a:ln>
            <a:noFill/>
          </a:ln>
        </p:spPr>
        <p:txBody>
          <a:bodyPr spcFirstLastPara="1" wrap="square" lIns="91425" tIns="91425" rIns="91425" bIns="91425" anchor="t" anchorCtr="0">
            <a:normAutofit/>
          </a:bodyPr>
          <a:lstStyle>
            <a:lvl1pPr lvl="0" algn="l">
              <a:lnSpc>
                <a:spcPct val="115000"/>
              </a:lnSpc>
              <a:spcBef>
                <a:spcPts val="0"/>
              </a:spcBef>
              <a:spcAft>
                <a:spcPts val="0"/>
              </a:spcAft>
              <a:buClr>
                <a:schemeClr val="lt1"/>
              </a:buClr>
              <a:buSzPts val="1000"/>
              <a:buNone/>
              <a:defRPr sz="1000">
                <a:solidFill>
                  <a:schemeClr val="lt1"/>
                </a:solidFill>
                <a:latin typeface="Gotham Book" panose="02000604040000020004" pitchFamily="50" charset="0"/>
              </a:defRPr>
            </a:lvl1pPr>
            <a:lvl2pPr lvl="1" algn="l">
              <a:lnSpc>
                <a:spcPct val="115000"/>
              </a:lnSpc>
              <a:spcBef>
                <a:spcPts val="0"/>
              </a:spcBef>
              <a:spcAft>
                <a:spcPts val="0"/>
              </a:spcAft>
              <a:buSzPts val="1400"/>
              <a:buNone/>
              <a:defRPr/>
            </a:lvl2pPr>
            <a:lvl3pPr lvl="2" algn="l">
              <a:lnSpc>
                <a:spcPct val="115000"/>
              </a:lnSpc>
              <a:spcBef>
                <a:spcPts val="0"/>
              </a:spcBef>
              <a:spcAft>
                <a:spcPts val="0"/>
              </a:spcAft>
              <a:buSzPts val="1400"/>
              <a:buNone/>
              <a:defRPr/>
            </a:lvl3pPr>
            <a:lvl4pPr lvl="3" algn="l">
              <a:lnSpc>
                <a:spcPct val="115000"/>
              </a:lnSpc>
              <a:spcBef>
                <a:spcPts val="0"/>
              </a:spcBef>
              <a:spcAft>
                <a:spcPts val="0"/>
              </a:spcAft>
              <a:buSzPts val="1400"/>
              <a:buNone/>
              <a:defRPr/>
            </a:lvl4pPr>
            <a:lvl5pPr lvl="4" algn="l">
              <a:lnSpc>
                <a:spcPct val="115000"/>
              </a:lnSpc>
              <a:spcBef>
                <a:spcPts val="0"/>
              </a:spcBef>
              <a:spcAft>
                <a:spcPts val="0"/>
              </a:spcAft>
              <a:buSzPts val="1400"/>
              <a:buNone/>
              <a:defRPr/>
            </a:lvl5pPr>
            <a:lvl6pPr lvl="5" algn="l">
              <a:lnSpc>
                <a:spcPct val="115000"/>
              </a:lnSpc>
              <a:spcBef>
                <a:spcPts val="0"/>
              </a:spcBef>
              <a:spcAft>
                <a:spcPts val="0"/>
              </a:spcAft>
              <a:buSzPts val="1400"/>
              <a:buNone/>
              <a:defRPr/>
            </a:lvl6pPr>
            <a:lvl7pPr lvl="6" algn="l">
              <a:lnSpc>
                <a:spcPct val="115000"/>
              </a:lnSpc>
              <a:spcBef>
                <a:spcPts val="0"/>
              </a:spcBef>
              <a:spcAft>
                <a:spcPts val="0"/>
              </a:spcAft>
              <a:buSzPts val="1400"/>
              <a:buNone/>
              <a:defRPr/>
            </a:lvl7pPr>
            <a:lvl8pPr lvl="7" algn="l">
              <a:lnSpc>
                <a:spcPct val="115000"/>
              </a:lnSpc>
              <a:spcBef>
                <a:spcPts val="0"/>
              </a:spcBef>
              <a:spcAft>
                <a:spcPts val="0"/>
              </a:spcAft>
              <a:buSzPts val="1400"/>
              <a:buNone/>
              <a:defRPr/>
            </a:lvl8pPr>
            <a:lvl9pPr lvl="8" algn="l">
              <a:lnSpc>
                <a:spcPct val="115000"/>
              </a:lnSpc>
              <a:spcBef>
                <a:spcPts val="0"/>
              </a:spcBef>
              <a:spcAft>
                <a:spcPts val="0"/>
              </a:spcAft>
              <a:buSzPts val="1400"/>
              <a:buNone/>
              <a:defRPr/>
            </a:lvl9pPr>
          </a:lstStyle>
          <a:p>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5- Covers without photos" type="titleOnly">
  <p:cSld name="TITLE_ONLY">
    <p:spTree>
      <p:nvGrpSpPr>
        <p:cNvPr id="1" name="Shape 34"/>
        <p:cNvGrpSpPr/>
        <p:nvPr/>
      </p:nvGrpSpPr>
      <p:grpSpPr>
        <a:xfrm>
          <a:off x="0" y="0"/>
          <a:ext cx="0" cy="0"/>
          <a:chOff x="0" y="0"/>
          <a:chExt cx="0" cy="0"/>
        </a:xfrm>
      </p:grpSpPr>
      <p:sp>
        <p:nvSpPr>
          <p:cNvPr id="35" name="Google Shape;35;p21"/>
          <p:cNvSpPr txBox="1">
            <a:spLocks noGrp="1"/>
          </p:cNvSpPr>
          <p:nvPr>
            <p:ph type="sldNum" idx="12"/>
          </p:nvPr>
        </p:nvSpPr>
        <p:spPr>
          <a:xfrm>
            <a:off x="8472458" y="45870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Gotham Book" panose="02000604040000020004" pitchFamily="50" charset="0"/>
                <a:ea typeface="Gotham Book" panose="02000604040000020004" pitchFamily="50" charset="0"/>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fld id="{00000000-1234-1234-1234-123412341234}" type="slidenum">
              <a:rPr lang="en" smtClean="0"/>
              <a:pPr/>
              <a:t>‹#›</a:t>
            </a:fld>
            <a:endParaRPr lang="en" dirty="0"/>
          </a:p>
        </p:txBody>
      </p:sp>
      <p:sp>
        <p:nvSpPr>
          <p:cNvPr id="36" name="Google Shape;36;p21"/>
          <p:cNvSpPr/>
          <p:nvPr/>
        </p:nvSpPr>
        <p:spPr>
          <a:xfrm>
            <a:off x="150" y="-8725"/>
            <a:ext cx="9144000" cy="4380000"/>
          </a:xfrm>
          <a:prstGeom prst="rect">
            <a:avLst/>
          </a:prstGeom>
          <a:solidFill>
            <a:srgbClr val="004874"/>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21"/>
          <p:cNvSpPr/>
          <p:nvPr/>
        </p:nvSpPr>
        <p:spPr>
          <a:xfrm>
            <a:off x="383900" y="4144475"/>
            <a:ext cx="4388700" cy="453600"/>
          </a:xfrm>
          <a:prstGeom prst="rect">
            <a:avLst/>
          </a:prstGeom>
          <a:solidFill>
            <a:srgbClr val="8DC63F"/>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8" name="Google Shape;38;p21"/>
          <p:cNvSpPr txBox="1">
            <a:spLocks noGrp="1"/>
          </p:cNvSpPr>
          <p:nvPr>
            <p:ph type="title"/>
          </p:nvPr>
        </p:nvSpPr>
        <p:spPr>
          <a:xfrm>
            <a:off x="429900" y="775925"/>
            <a:ext cx="4905900" cy="3159000"/>
          </a:xfrm>
          <a:prstGeom prst="rect">
            <a:avLst/>
          </a:prstGeom>
          <a:noFill/>
          <a:ln>
            <a:noFill/>
          </a:ln>
        </p:spPr>
        <p:txBody>
          <a:bodyPr spcFirstLastPara="1" wrap="square" lIns="91425" tIns="91425" rIns="91425" bIns="91425" anchor="b" anchorCtr="0">
            <a:normAutofit/>
          </a:bodyPr>
          <a:lstStyle>
            <a:lvl1pPr lvl="0" algn="l">
              <a:lnSpc>
                <a:spcPct val="90000"/>
              </a:lnSpc>
              <a:spcBef>
                <a:spcPts val="0"/>
              </a:spcBef>
              <a:spcAft>
                <a:spcPts val="0"/>
              </a:spcAft>
              <a:buClr>
                <a:schemeClr val="lt1"/>
              </a:buClr>
              <a:buSzPts val="4400"/>
              <a:buNone/>
              <a:defRPr sz="4400" b="1">
                <a:solidFill>
                  <a:schemeClr val="lt1"/>
                </a:solidFill>
                <a:latin typeface="Gotham Medium" panose="02000604030000020004" pitchFamily="50" charset="0"/>
              </a:defRPr>
            </a:lvl1pPr>
            <a:lvl2pPr lvl="1" algn="l">
              <a:lnSpc>
                <a:spcPct val="100000"/>
              </a:lnSpc>
              <a:spcBef>
                <a:spcPts val="0"/>
              </a:spcBef>
              <a:spcAft>
                <a:spcPts val="0"/>
              </a:spcAft>
              <a:buClr>
                <a:schemeClr val="lt1"/>
              </a:buClr>
              <a:buSzPts val="2800"/>
              <a:buNone/>
              <a:defRPr>
                <a:solidFill>
                  <a:schemeClr val="lt1"/>
                </a:solidFill>
              </a:defRPr>
            </a:lvl2pPr>
            <a:lvl3pPr lvl="2" algn="l">
              <a:lnSpc>
                <a:spcPct val="100000"/>
              </a:lnSpc>
              <a:spcBef>
                <a:spcPts val="0"/>
              </a:spcBef>
              <a:spcAft>
                <a:spcPts val="0"/>
              </a:spcAft>
              <a:buClr>
                <a:schemeClr val="lt1"/>
              </a:buClr>
              <a:buSzPts val="2800"/>
              <a:buNone/>
              <a:defRPr>
                <a:solidFill>
                  <a:schemeClr val="lt1"/>
                </a:solidFill>
              </a:defRPr>
            </a:lvl3pPr>
            <a:lvl4pPr lvl="3" algn="l">
              <a:lnSpc>
                <a:spcPct val="100000"/>
              </a:lnSpc>
              <a:spcBef>
                <a:spcPts val="0"/>
              </a:spcBef>
              <a:spcAft>
                <a:spcPts val="0"/>
              </a:spcAft>
              <a:buClr>
                <a:schemeClr val="lt1"/>
              </a:buClr>
              <a:buSzPts val="2800"/>
              <a:buNone/>
              <a:defRPr>
                <a:solidFill>
                  <a:schemeClr val="lt1"/>
                </a:solidFill>
              </a:defRPr>
            </a:lvl4pPr>
            <a:lvl5pPr lvl="4" algn="l">
              <a:lnSpc>
                <a:spcPct val="100000"/>
              </a:lnSpc>
              <a:spcBef>
                <a:spcPts val="0"/>
              </a:spcBef>
              <a:spcAft>
                <a:spcPts val="0"/>
              </a:spcAft>
              <a:buClr>
                <a:schemeClr val="lt1"/>
              </a:buClr>
              <a:buSzPts val="2800"/>
              <a:buNone/>
              <a:defRPr>
                <a:solidFill>
                  <a:schemeClr val="lt1"/>
                </a:solidFill>
              </a:defRPr>
            </a:lvl5pPr>
            <a:lvl6pPr lvl="5" algn="l">
              <a:lnSpc>
                <a:spcPct val="100000"/>
              </a:lnSpc>
              <a:spcBef>
                <a:spcPts val="0"/>
              </a:spcBef>
              <a:spcAft>
                <a:spcPts val="0"/>
              </a:spcAft>
              <a:buClr>
                <a:schemeClr val="lt1"/>
              </a:buClr>
              <a:buSzPts val="2800"/>
              <a:buNone/>
              <a:defRPr>
                <a:solidFill>
                  <a:schemeClr val="lt1"/>
                </a:solidFill>
              </a:defRPr>
            </a:lvl6pPr>
            <a:lvl7pPr lvl="6" algn="l">
              <a:lnSpc>
                <a:spcPct val="100000"/>
              </a:lnSpc>
              <a:spcBef>
                <a:spcPts val="0"/>
              </a:spcBef>
              <a:spcAft>
                <a:spcPts val="0"/>
              </a:spcAft>
              <a:buClr>
                <a:schemeClr val="lt1"/>
              </a:buClr>
              <a:buSzPts val="2800"/>
              <a:buNone/>
              <a:defRPr>
                <a:solidFill>
                  <a:schemeClr val="lt1"/>
                </a:solidFill>
              </a:defRPr>
            </a:lvl7pPr>
            <a:lvl8pPr lvl="7" algn="l">
              <a:lnSpc>
                <a:spcPct val="100000"/>
              </a:lnSpc>
              <a:spcBef>
                <a:spcPts val="0"/>
              </a:spcBef>
              <a:spcAft>
                <a:spcPts val="0"/>
              </a:spcAft>
              <a:buClr>
                <a:schemeClr val="lt1"/>
              </a:buClr>
              <a:buSzPts val="2800"/>
              <a:buNone/>
              <a:defRPr>
                <a:solidFill>
                  <a:schemeClr val="lt1"/>
                </a:solidFill>
              </a:defRPr>
            </a:lvl8pPr>
            <a:lvl9pPr lvl="8" algn="l">
              <a:lnSpc>
                <a:spcPct val="100000"/>
              </a:lnSpc>
              <a:spcBef>
                <a:spcPts val="0"/>
              </a:spcBef>
              <a:spcAft>
                <a:spcPts val="0"/>
              </a:spcAft>
              <a:buClr>
                <a:schemeClr val="lt1"/>
              </a:buClr>
              <a:buSzPts val="2800"/>
              <a:buNone/>
              <a:defRPr>
                <a:solidFill>
                  <a:schemeClr val="lt1"/>
                </a:solidFill>
              </a:defRPr>
            </a:lvl9pPr>
          </a:lstStyle>
          <a:p>
            <a:endParaRPr dirty="0"/>
          </a:p>
        </p:txBody>
      </p:sp>
      <p:sp>
        <p:nvSpPr>
          <p:cNvPr id="39" name="Google Shape;39;p21"/>
          <p:cNvSpPr txBox="1">
            <a:spLocks noGrp="1"/>
          </p:cNvSpPr>
          <p:nvPr>
            <p:ph type="subTitle" idx="1"/>
          </p:nvPr>
        </p:nvSpPr>
        <p:spPr>
          <a:xfrm>
            <a:off x="429900" y="4174475"/>
            <a:ext cx="4287600" cy="393600"/>
          </a:xfrm>
          <a:prstGeom prst="rect">
            <a:avLst/>
          </a:prstGeom>
          <a:noFill/>
          <a:ln>
            <a:noFill/>
          </a:ln>
        </p:spPr>
        <p:txBody>
          <a:bodyPr spcFirstLastPara="1" wrap="square" lIns="91425" tIns="91425" rIns="91425" bIns="91425" anchor="t" anchorCtr="0">
            <a:normAutofit/>
          </a:bodyPr>
          <a:lstStyle>
            <a:lvl1pPr lvl="0" algn="l">
              <a:lnSpc>
                <a:spcPct val="115000"/>
              </a:lnSpc>
              <a:spcBef>
                <a:spcPts val="0"/>
              </a:spcBef>
              <a:spcAft>
                <a:spcPts val="0"/>
              </a:spcAft>
              <a:buClr>
                <a:schemeClr val="lt1"/>
              </a:buClr>
              <a:buSzPts val="1600"/>
              <a:buNone/>
              <a:defRPr sz="1600">
                <a:solidFill>
                  <a:schemeClr val="lt1"/>
                </a:solidFill>
                <a:latin typeface="Gotham Book" panose="02000604040000020004" pitchFamily="50" charset="0"/>
              </a:defRPr>
            </a:lvl1pPr>
            <a:lvl2pPr lvl="1" algn="l">
              <a:lnSpc>
                <a:spcPct val="115000"/>
              </a:lnSpc>
              <a:spcBef>
                <a:spcPts val="0"/>
              </a:spcBef>
              <a:spcAft>
                <a:spcPts val="0"/>
              </a:spcAft>
              <a:buClr>
                <a:schemeClr val="lt1"/>
              </a:buClr>
              <a:buSzPts val="1400"/>
              <a:buNone/>
              <a:defRPr>
                <a:solidFill>
                  <a:schemeClr val="lt1"/>
                </a:solidFill>
              </a:defRPr>
            </a:lvl2pPr>
            <a:lvl3pPr lvl="2" algn="l">
              <a:lnSpc>
                <a:spcPct val="115000"/>
              </a:lnSpc>
              <a:spcBef>
                <a:spcPts val="0"/>
              </a:spcBef>
              <a:spcAft>
                <a:spcPts val="0"/>
              </a:spcAft>
              <a:buClr>
                <a:schemeClr val="lt1"/>
              </a:buClr>
              <a:buSzPts val="1400"/>
              <a:buNone/>
              <a:defRPr>
                <a:solidFill>
                  <a:schemeClr val="lt1"/>
                </a:solidFill>
              </a:defRPr>
            </a:lvl3pPr>
            <a:lvl4pPr lvl="3" algn="l">
              <a:lnSpc>
                <a:spcPct val="115000"/>
              </a:lnSpc>
              <a:spcBef>
                <a:spcPts val="0"/>
              </a:spcBef>
              <a:spcAft>
                <a:spcPts val="0"/>
              </a:spcAft>
              <a:buClr>
                <a:schemeClr val="lt1"/>
              </a:buClr>
              <a:buSzPts val="1400"/>
              <a:buNone/>
              <a:defRPr>
                <a:solidFill>
                  <a:schemeClr val="lt1"/>
                </a:solidFill>
              </a:defRPr>
            </a:lvl4pPr>
            <a:lvl5pPr lvl="4" algn="l">
              <a:lnSpc>
                <a:spcPct val="115000"/>
              </a:lnSpc>
              <a:spcBef>
                <a:spcPts val="0"/>
              </a:spcBef>
              <a:spcAft>
                <a:spcPts val="0"/>
              </a:spcAft>
              <a:buClr>
                <a:schemeClr val="lt1"/>
              </a:buClr>
              <a:buSzPts val="1400"/>
              <a:buNone/>
              <a:defRPr>
                <a:solidFill>
                  <a:schemeClr val="lt1"/>
                </a:solidFill>
              </a:defRPr>
            </a:lvl5pPr>
            <a:lvl6pPr lvl="5" algn="l">
              <a:lnSpc>
                <a:spcPct val="115000"/>
              </a:lnSpc>
              <a:spcBef>
                <a:spcPts val="0"/>
              </a:spcBef>
              <a:spcAft>
                <a:spcPts val="0"/>
              </a:spcAft>
              <a:buClr>
                <a:schemeClr val="lt1"/>
              </a:buClr>
              <a:buSzPts val="1400"/>
              <a:buNone/>
              <a:defRPr>
                <a:solidFill>
                  <a:schemeClr val="lt1"/>
                </a:solidFill>
              </a:defRPr>
            </a:lvl6pPr>
            <a:lvl7pPr lvl="6" algn="l">
              <a:lnSpc>
                <a:spcPct val="115000"/>
              </a:lnSpc>
              <a:spcBef>
                <a:spcPts val="0"/>
              </a:spcBef>
              <a:spcAft>
                <a:spcPts val="0"/>
              </a:spcAft>
              <a:buClr>
                <a:schemeClr val="lt1"/>
              </a:buClr>
              <a:buSzPts val="1400"/>
              <a:buNone/>
              <a:defRPr>
                <a:solidFill>
                  <a:schemeClr val="lt1"/>
                </a:solidFill>
              </a:defRPr>
            </a:lvl7pPr>
            <a:lvl8pPr lvl="7" algn="l">
              <a:lnSpc>
                <a:spcPct val="115000"/>
              </a:lnSpc>
              <a:spcBef>
                <a:spcPts val="0"/>
              </a:spcBef>
              <a:spcAft>
                <a:spcPts val="0"/>
              </a:spcAft>
              <a:buClr>
                <a:schemeClr val="lt1"/>
              </a:buClr>
              <a:buSzPts val="1400"/>
              <a:buNone/>
              <a:defRPr>
                <a:solidFill>
                  <a:schemeClr val="lt1"/>
                </a:solidFill>
              </a:defRPr>
            </a:lvl8pPr>
            <a:lvl9pPr lvl="8" algn="l">
              <a:lnSpc>
                <a:spcPct val="115000"/>
              </a:lnSpc>
              <a:spcBef>
                <a:spcPts val="0"/>
              </a:spcBef>
              <a:spcAft>
                <a:spcPts val="0"/>
              </a:spcAft>
              <a:buClr>
                <a:schemeClr val="lt1"/>
              </a:buClr>
              <a:buSzPts val="1400"/>
              <a:buNone/>
              <a:defRPr>
                <a:solidFill>
                  <a:schemeClr val="lt1"/>
                </a:solidFill>
              </a:defRPr>
            </a:lvl9pPr>
          </a:lstStyle>
          <a:p>
            <a:endParaRPr dirty="0"/>
          </a:p>
        </p:txBody>
      </p:sp>
      <p:pic>
        <p:nvPicPr>
          <p:cNvPr id="40" name="Google Shape;40;p21"/>
          <p:cNvPicPr preferRelativeResize="0"/>
          <p:nvPr/>
        </p:nvPicPr>
        <p:blipFill rotWithShape="1">
          <a:blip r:embed="rId2">
            <a:alphaModFix/>
          </a:blip>
          <a:srcRect/>
          <a:stretch/>
        </p:blipFill>
        <p:spPr>
          <a:xfrm>
            <a:off x="7124325" y="4538888"/>
            <a:ext cx="1542475" cy="429275"/>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12- Transition pages">
  <p:cSld name="BIG_NUMBER_1">
    <p:spTree>
      <p:nvGrpSpPr>
        <p:cNvPr id="1" name="Shape 79"/>
        <p:cNvGrpSpPr/>
        <p:nvPr/>
      </p:nvGrpSpPr>
      <p:grpSpPr>
        <a:xfrm>
          <a:off x="0" y="0"/>
          <a:ext cx="0" cy="0"/>
          <a:chOff x="0" y="0"/>
          <a:chExt cx="0" cy="0"/>
        </a:xfrm>
      </p:grpSpPr>
      <p:sp>
        <p:nvSpPr>
          <p:cNvPr id="80" name="Google Shape;80;g2f6b8c3793e_1_8"/>
          <p:cNvSpPr txBox="1">
            <a:spLocks noGrp="1"/>
          </p:cNvSpPr>
          <p:nvPr>
            <p:ph type="sldNum" idx="12"/>
          </p:nvPr>
        </p:nvSpPr>
        <p:spPr>
          <a:xfrm>
            <a:off x="8472458" y="4587017"/>
            <a:ext cx="548700" cy="393600"/>
          </a:xfrm>
          <a:prstGeom prst="rect">
            <a:avLst/>
          </a:prstGeom>
          <a:noFill/>
          <a:ln>
            <a:noFill/>
          </a:ln>
        </p:spPr>
        <p:txBody>
          <a:bodyPr spcFirstLastPara="1" wrap="square" lIns="91425" tIns="91425" rIns="91425" bIns="91425" anchor="ctr" anchorCtr="0">
            <a:norm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Gotham Book" panose="02000604040000020004" pitchFamily="50" charset="0"/>
                <a:ea typeface="Gotham Book" panose="02000604040000020004" pitchFamily="50" charset="0"/>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fld id="{00000000-1234-1234-1234-123412341234}" type="slidenum">
              <a:rPr lang="en" smtClean="0"/>
              <a:pPr/>
              <a:t>‹#›</a:t>
            </a:fld>
            <a:endParaRPr lang="en" dirty="0"/>
          </a:p>
        </p:txBody>
      </p:sp>
      <p:sp>
        <p:nvSpPr>
          <p:cNvPr id="81" name="Google Shape;81;g2f6b8c3793e_1_8"/>
          <p:cNvSpPr/>
          <p:nvPr/>
        </p:nvSpPr>
        <p:spPr>
          <a:xfrm>
            <a:off x="0" y="2331375"/>
            <a:ext cx="3646500" cy="1703700"/>
          </a:xfrm>
          <a:prstGeom prst="rect">
            <a:avLst/>
          </a:prstGeom>
          <a:solidFill>
            <a:srgbClr val="004874"/>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82" name="Google Shape;82;g2f6b8c3793e_1_8"/>
          <p:cNvSpPr txBox="1">
            <a:spLocks noGrp="1"/>
          </p:cNvSpPr>
          <p:nvPr>
            <p:ph type="title"/>
          </p:nvPr>
        </p:nvSpPr>
        <p:spPr>
          <a:xfrm>
            <a:off x="379150" y="2191650"/>
            <a:ext cx="3104400" cy="1747200"/>
          </a:xfrm>
          <a:prstGeom prst="rect">
            <a:avLst/>
          </a:prstGeom>
          <a:noFill/>
          <a:ln>
            <a:noFill/>
          </a:ln>
        </p:spPr>
        <p:txBody>
          <a:bodyPr spcFirstLastPara="1" wrap="square" lIns="91425" tIns="91425" rIns="91425" bIns="91425" anchor="b" anchorCtr="0">
            <a:normAutofit/>
          </a:bodyPr>
          <a:lstStyle>
            <a:lvl1pPr lvl="0" algn="l" rtl="0">
              <a:lnSpc>
                <a:spcPct val="90000"/>
              </a:lnSpc>
              <a:spcBef>
                <a:spcPts val="0"/>
              </a:spcBef>
              <a:spcAft>
                <a:spcPts val="0"/>
              </a:spcAft>
              <a:buClr>
                <a:schemeClr val="lt1"/>
              </a:buClr>
              <a:buSzPts val="3200"/>
              <a:buNone/>
              <a:defRPr sz="3200" b="1">
                <a:solidFill>
                  <a:schemeClr val="lt1"/>
                </a:solidFill>
                <a:latin typeface="Gotham Medium" panose="02000604030000020004" pitchFamily="50" charset="0"/>
              </a:defRPr>
            </a:lvl1pPr>
            <a:lvl2pPr lvl="1" algn="l" rtl="0">
              <a:lnSpc>
                <a:spcPct val="100000"/>
              </a:lnSpc>
              <a:spcBef>
                <a:spcPts val="0"/>
              </a:spcBef>
              <a:spcAft>
                <a:spcPts val="0"/>
              </a:spcAft>
              <a:buClr>
                <a:schemeClr val="lt1"/>
              </a:buClr>
              <a:buSzPts val="2800"/>
              <a:buNone/>
              <a:defRPr>
                <a:solidFill>
                  <a:schemeClr val="lt1"/>
                </a:solidFill>
              </a:defRPr>
            </a:lvl2pPr>
            <a:lvl3pPr lvl="2" algn="l" rtl="0">
              <a:lnSpc>
                <a:spcPct val="100000"/>
              </a:lnSpc>
              <a:spcBef>
                <a:spcPts val="0"/>
              </a:spcBef>
              <a:spcAft>
                <a:spcPts val="0"/>
              </a:spcAft>
              <a:buClr>
                <a:schemeClr val="lt1"/>
              </a:buClr>
              <a:buSzPts val="2800"/>
              <a:buNone/>
              <a:defRPr>
                <a:solidFill>
                  <a:schemeClr val="lt1"/>
                </a:solidFill>
              </a:defRPr>
            </a:lvl3pPr>
            <a:lvl4pPr lvl="3" algn="l" rtl="0">
              <a:lnSpc>
                <a:spcPct val="100000"/>
              </a:lnSpc>
              <a:spcBef>
                <a:spcPts val="0"/>
              </a:spcBef>
              <a:spcAft>
                <a:spcPts val="0"/>
              </a:spcAft>
              <a:buClr>
                <a:schemeClr val="lt1"/>
              </a:buClr>
              <a:buSzPts val="2800"/>
              <a:buNone/>
              <a:defRPr>
                <a:solidFill>
                  <a:schemeClr val="lt1"/>
                </a:solidFill>
              </a:defRPr>
            </a:lvl4pPr>
            <a:lvl5pPr lvl="4" algn="l" rtl="0">
              <a:lnSpc>
                <a:spcPct val="100000"/>
              </a:lnSpc>
              <a:spcBef>
                <a:spcPts val="0"/>
              </a:spcBef>
              <a:spcAft>
                <a:spcPts val="0"/>
              </a:spcAft>
              <a:buClr>
                <a:schemeClr val="lt1"/>
              </a:buClr>
              <a:buSzPts val="2800"/>
              <a:buNone/>
              <a:defRPr>
                <a:solidFill>
                  <a:schemeClr val="lt1"/>
                </a:solidFill>
              </a:defRPr>
            </a:lvl5pPr>
            <a:lvl6pPr lvl="5" algn="l" rtl="0">
              <a:lnSpc>
                <a:spcPct val="100000"/>
              </a:lnSpc>
              <a:spcBef>
                <a:spcPts val="0"/>
              </a:spcBef>
              <a:spcAft>
                <a:spcPts val="0"/>
              </a:spcAft>
              <a:buClr>
                <a:schemeClr val="lt1"/>
              </a:buClr>
              <a:buSzPts val="2800"/>
              <a:buNone/>
              <a:defRPr>
                <a:solidFill>
                  <a:schemeClr val="lt1"/>
                </a:solidFill>
              </a:defRPr>
            </a:lvl6pPr>
            <a:lvl7pPr lvl="6" algn="l" rtl="0">
              <a:lnSpc>
                <a:spcPct val="100000"/>
              </a:lnSpc>
              <a:spcBef>
                <a:spcPts val="0"/>
              </a:spcBef>
              <a:spcAft>
                <a:spcPts val="0"/>
              </a:spcAft>
              <a:buClr>
                <a:schemeClr val="lt1"/>
              </a:buClr>
              <a:buSzPts val="2800"/>
              <a:buNone/>
              <a:defRPr>
                <a:solidFill>
                  <a:schemeClr val="lt1"/>
                </a:solidFill>
              </a:defRPr>
            </a:lvl7pPr>
            <a:lvl8pPr lvl="7" algn="l" rtl="0">
              <a:lnSpc>
                <a:spcPct val="100000"/>
              </a:lnSpc>
              <a:spcBef>
                <a:spcPts val="0"/>
              </a:spcBef>
              <a:spcAft>
                <a:spcPts val="0"/>
              </a:spcAft>
              <a:buClr>
                <a:schemeClr val="lt1"/>
              </a:buClr>
              <a:buSzPts val="2800"/>
              <a:buNone/>
              <a:defRPr>
                <a:solidFill>
                  <a:schemeClr val="lt1"/>
                </a:solidFill>
              </a:defRPr>
            </a:lvl8pPr>
            <a:lvl9pPr lvl="8" algn="l" rtl="0">
              <a:lnSpc>
                <a:spcPct val="100000"/>
              </a:lnSpc>
              <a:spcBef>
                <a:spcPts val="0"/>
              </a:spcBef>
              <a:spcAft>
                <a:spcPts val="0"/>
              </a:spcAft>
              <a:buClr>
                <a:schemeClr val="lt1"/>
              </a:buClr>
              <a:buSzPts val="2800"/>
              <a:buNone/>
              <a:defRPr>
                <a:solidFill>
                  <a:schemeClr val="lt1"/>
                </a:solidFill>
              </a:defRPr>
            </a:lvl9pPr>
          </a:lstStyle>
          <a:p>
            <a:endParaRPr dirty="0"/>
          </a:p>
        </p:txBody>
      </p:sp>
      <p:sp>
        <p:nvSpPr>
          <p:cNvPr id="83" name="Google Shape;83;g2f6b8c3793e_1_8"/>
          <p:cNvSpPr/>
          <p:nvPr/>
        </p:nvSpPr>
        <p:spPr>
          <a:xfrm>
            <a:off x="3646500" y="2331375"/>
            <a:ext cx="5497500" cy="1703700"/>
          </a:xfrm>
          <a:prstGeom prst="rect">
            <a:avLst/>
          </a:prstGeom>
          <a:solidFill>
            <a:srgbClr val="8DC63F"/>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pic>
        <p:nvPicPr>
          <p:cNvPr id="84" name="Google Shape;84;g2f6b8c3793e_1_8"/>
          <p:cNvPicPr preferRelativeResize="0"/>
          <p:nvPr/>
        </p:nvPicPr>
        <p:blipFill rotWithShape="1">
          <a:blip r:embed="rId2">
            <a:alphaModFix/>
          </a:blip>
          <a:srcRect t="3401" b="3401"/>
          <a:stretch/>
        </p:blipFill>
        <p:spPr>
          <a:xfrm>
            <a:off x="379150" y="4634334"/>
            <a:ext cx="1074350" cy="298975"/>
          </a:xfrm>
          <a:prstGeom prst="rect">
            <a:avLst/>
          </a:prstGeom>
          <a:noFill/>
          <a:ln>
            <a:noFill/>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11- Transition pages">
  <p:cSld name="CAPTION_ONLY">
    <p:spTree>
      <p:nvGrpSpPr>
        <p:cNvPr id="1" name="Shape 95"/>
        <p:cNvGrpSpPr/>
        <p:nvPr/>
      </p:nvGrpSpPr>
      <p:grpSpPr>
        <a:xfrm>
          <a:off x="0" y="0"/>
          <a:ext cx="0" cy="0"/>
          <a:chOff x="0" y="0"/>
          <a:chExt cx="0" cy="0"/>
        </a:xfrm>
      </p:grpSpPr>
      <p:sp>
        <p:nvSpPr>
          <p:cNvPr id="96" name="Google Shape;96;p28"/>
          <p:cNvSpPr txBox="1">
            <a:spLocks noGrp="1"/>
          </p:cNvSpPr>
          <p:nvPr>
            <p:ph type="sldNum" idx="12"/>
          </p:nvPr>
        </p:nvSpPr>
        <p:spPr>
          <a:xfrm>
            <a:off x="8717650" y="4587025"/>
            <a:ext cx="3036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Gotham Book" panose="02000604040000020004" pitchFamily="50" charset="0"/>
                <a:ea typeface="Gotham Book" panose="02000604040000020004" pitchFamily="50" charset="0"/>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r>
              <a:rPr lang="en" dirty="0"/>
              <a:t> </a:t>
            </a:r>
            <a:fld id="{00000000-1234-1234-1234-123412341234}" type="slidenum">
              <a:rPr lang="en" smtClean="0">
                <a:solidFill>
                  <a:srgbClr val="8DC63F"/>
                </a:solidFill>
              </a:rPr>
              <a:pPr/>
              <a:t>‹#›</a:t>
            </a:fld>
            <a:endParaRPr dirty="0">
              <a:solidFill>
                <a:srgbClr val="8DC63F"/>
              </a:solidFill>
            </a:endParaRPr>
          </a:p>
        </p:txBody>
      </p:sp>
      <p:sp>
        <p:nvSpPr>
          <p:cNvPr id="97" name="Google Shape;97;p28"/>
          <p:cNvSpPr txBox="1">
            <a:spLocks noGrp="1"/>
          </p:cNvSpPr>
          <p:nvPr>
            <p:ph type="sldNum" idx="2"/>
          </p:nvPr>
        </p:nvSpPr>
        <p:spPr>
          <a:xfrm>
            <a:off x="6157674" y="4587025"/>
            <a:ext cx="26622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rgbClr val="8DC63F"/>
                </a:solidFill>
                <a:latin typeface="Gotham Book" panose="02000604040000020004" pitchFamily="50" charset="0"/>
                <a:ea typeface="Gotham Book" panose="02000604040000020004" pitchFamily="50" charset="0"/>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rgbClr val="8DC63F"/>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rgbClr val="8DC63F"/>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rgbClr val="8DC63F"/>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rgbClr val="8DC63F"/>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rgbClr val="8DC63F"/>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rgbClr val="8DC63F"/>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rgbClr val="8DC63F"/>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rgbClr val="8DC63F"/>
                </a:solidFill>
                <a:latin typeface="Arial"/>
                <a:ea typeface="Arial"/>
                <a:cs typeface="Arial"/>
                <a:sym typeface="Arial"/>
              </a:defRPr>
            </a:lvl9pPr>
          </a:lstStyle>
          <a:p>
            <a:r>
              <a:rPr lang="en-US" dirty="0"/>
              <a:t>TITLE OF PRESENTATION</a:t>
            </a:r>
          </a:p>
        </p:txBody>
      </p:sp>
      <p:sp>
        <p:nvSpPr>
          <p:cNvPr id="98" name="Google Shape;98;p28"/>
          <p:cNvSpPr txBox="1">
            <a:spLocks noGrp="1"/>
          </p:cNvSpPr>
          <p:nvPr>
            <p:ph type="title"/>
          </p:nvPr>
        </p:nvSpPr>
        <p:spPr>
          <a:xfrm>
            <a:off x="502550" y="202650"/>
            <a:ext cx="7915800" cy="920400"/>
          </a:xfrm>
          <a:prstGeom prst="rect">
            <a:avLst/>
          </a:prstGeom>
          <a:noFill/>
          <a:ln>
            <a:noFill/>
          </a:ln>
        </p:spPr>
        <p:txBody>
          <a:bodyPr spcFirstLastPara="1" wrap="square" lIns="91425" tIns="91425" rIns="91425" bIns="91425" anchor="t" anchorCtr="0">
            <a:normAutofit/>
          </a:bodyPr>
          <a:lstStyle>
            <a:lvl1pPr lvl="0" algn="l">
              <a:lnSpc>
                <a:spcPct val="90000"/>
              </a:lnSpc>
              <a:spcBef>
                <a:spcPts val="0"/>
              </a:spcBef>
              <a:spcAft>
                <a:spcPts val="0"/>
              </a:spcAft>
              <a:buClr>
                <a:srgbClr val="004874"/>
              </a:buClr>
              <a:buSzPts val="2400"/>
              <a:buNone/>
              <a:defRPr sz="2400" b="1">
                <a:solidFill>
                  <a:srgbClr val="004874"/>
                </a:solidFill>
                <a:latin typeface="Gotham Medium" panose="02000604030000020004" pitchFamily="50" charset="0"/>
              </a:defRPr>
            </a:lvl1pPr>
            <a:lvl2pPr lvl="1" algn="l">
              <a:lnSpc>
                <a:spcPct val="100000"/>
              </a:lnSpc>
              <a:spcBef>
                <a:spcPts val="0"/>
              </a:spcBef>
              <a:spcAft>
                <a:spcPts val="0"/>
              </a:spcAft>
              <a:buClr>
                <a:schemeClr val="lt1"/>
              </a:buClr>
              <a:buSzPts val="2800"/>
              <a:buNone/>
              <a:defRPr>
                <a:solidFill>
                  <a:schemeClr val="lt1"/>
                </a:solidFill>
              </a:defRPr>
            </a:lvl2pPr>
            <a:lvl3pPr lvl="2" algn="l">
              <a:lnSpc>
                <a:spcPct val="100000"/>
              </a:lnSpc>
              <a:spcBef>
                <a:spcPts val="0"/>
              </a:spcBef>
              <a:spcAft>
                <a:spcPts val="0"/>
              </a:spcAft>
              <a:buClr>
                <a:schemeClr val="lt1"/>
              </a:buClr>
              <a:buSzPts val="2800"/>
              <a:buNone/>
              <a:defRPr>
                <a:solidFill>
                  <a:schemeClr val="lt1"/>
                </a:solidFill>
              </a:defRPr>
            </a:lvl3pPr>
            <a:lvl4pPr lvl="3" algn="l">
              <a:lnSpc>
                <a:spcPct val="100000"/>
              </a:lnSpc>
              <a:spcBef>
                <a:spcPts val="0"/>
              </a:spcBef>
              <a:spcAft>
                <a:spcPts val="0"/>
              </a:spcAft>
              <a:buClr>
                <a:schemeClr val="lt1"/>
              </a:buClr>
              <a:buSzPts val="2800"/>
              <a:buNone/>
              <a:defRPr>
                <a:solidFill>
                  <a:schemeClr val="lt1"/>
                </a:solidFill>
              </a:defRPr>
            </a:lvl4pPr>
            <a:lvl5pPr lvl="4" algn="l">
              <a:lnSpc>
                <a:spcPct val="100000"/>
              </a:lnSpc>
              <a:spcBef>
                <a:spcPts val="0"/>
              </a:spcBef>
              <a:spcAft>
                <a:spcPts val="0"/>
              </a:spcAft>
              <a:buClr>
                <a:schemeClr val="lt1"/>
              </a:buClr>
              <a:buSzPts val="2800"/>
              <a:buNone/>
              <a:defRPr>
                <a:solidFill>
                  <a:schemeClr val="lt1"/>
                </a:solidFill>
              </a:defRPr>
            </a:lvl5pPr>
            <a:lvl6pPr lvl="5" algn="l">
              <a:lnSpc>
                <a:spcPct val="100000"/>
              </a:lnSpc>
              <a:spcBef>
                <a:spcPts val="0"/>
              </a:spcBef>
              <a:spcAft>
                <a:spcPts val="0"/>
              </a:spcAft>
              <a:buClr>
                <a:schemeClr val="lt1"/>
              </a:buClr>
              <a:buSzPts val="2800"/>
              <a:buNone/>
              <a:defRPr>
                <a:solidFill>
                  <a:schemeClr val="lt1"/>
                </a:solidFill>
              </a:defRPr>
            </a:lvl6pPr>
            <a:lvl7pPr lvl="6" algn="l">
              <a:lnSpc>
                <a:spcPct val="100000"/>
              </a:lnSpc>
              <a:spcBef>
                <a:spcPts val="0"/>
              </a:spcBef>
              <a:spcAft>
                <a:spcPts val="0"/>
              </a:spcAft>
              <a:buClr>
                <a:schemeClr val="lt1"/>
              </a:buClr>
              <a:buSzPts val="2800"/>
              <a:buNone/>
              <a:defRPr>
                <a:solidFill>
                  <a:schemeClr val="lt1"/>
                </a:solidFill>
              </a:defRPr>
            </a:lvl7pPr>
            <a:lvl8pPr lvl="7" algn="l">
              <a:lnSpc>
                <a:spcPct val="100000"/>
              </a:lnSpc>
              <a:spcBef>
                <a:spcPts val="0"/>
              </a:spcBef>
              <a:spcAft>
                <a:spcPts val="0"/>
              </a:spcAft>
              <a:buClr>
                <a:schemeClr val="lt1"/>
              </a:buClr>
              <a:buSzPts val="2800"/>
              <a:buNone/>
              <a:defRPr>
                <a:solidFill>
                  <a:schemeClr val="lt1"/>
                </a:solidFill>
              </a:defRPr>
            </a:lvl8pPr>
            <a:lvl9pPr lvl="8" algn="l">
              <a:lnSpc>
                <a:spcPct val="100000"/>
              </a:lnSpc>
              <a:spcBef>
                <a:spcPts val="0"/>
              </a:spcBef>
              <a:spcAft>
                <a:spcPts val="0"/>
              </a:spcAft>
              <a:buClr>
                <a:schemeClr val="lt1"/>
              </a:buClr>
              <a:buSzPts val="2800"/>
              <a:buNone/>
              <a:defRPr>
                <a:solidFill>
                  <a:schemeClr val="lt1"/>
                </a:solidFill>
              </a:defRPr>
            </a:lvl9pPr>
          </a:lstStyle>
          <a:p>
            <a:endParaRPr dirty="0"/>
          </a:p>
        </p:txBody>
      </p:sp>
      <p:sp>
        <p:nvSpPr>
          <p:cNvPr id="99" name="Google Shape;99;p28"/>
          <p:cNvSpPr>
            <a:spLocks noGrp="1"/>
          </p:cNvSpPr>
          <p:nvPr>
            <p:ph type="pic" idx="3"/>
          </p:nvPr>
        </p:nvSpPr>
        <p:spPr>
          <a:xfrm>
            <a:off x="553350" y="771075"/>
            <a:ext cx="6531300" cy="3474300"/>
          </a:xfrm>
          <a:prstGeom prst="rect">
            <a:avLst/>
          </a:prstGeom>
          <a:noFill/>
          <a:ln>
            <a:noFill/>
          </a:ln>
        </p:spPr>
        <p:txBody>
          <a:bodyPr/>
          <a:lstStyle>
            <a:lvl1pPr>
              <a:defRPr>
                <a:latin typeface="Gotham Book" panose="02000604040000020004" pitchFamily="50" charset="0"/>
              </a:defRPr>
            </a:lvl1pPr>
          </a:lstStyle>
          <a:p>
            <a:endParaRPr lang="en-US" dirty="0"/>
          </a:p>
        </p:txBody>
      </p:sp>
      <p:sp>
        <p:nvSpPr>
          <p:cNvPr id="100" name="Google Shape;100;p28"/>
          <p:cNvSpPr txBox="1">
            <a:spLocks noGrp="1"/>
          </p:cNvSpPr>
          <p:nvPr>
            <p:ph type="subTitle" idx="1"/>
          </p:nvPr>
        </p:nvSpPr>
        <p:spPr>
          <a:xfrm>
            <a:off x="7193950" y="771075"/>
            <a:ext cx="1694400" cy="3474300"/>
          </a:xfrm>
          <a:prstGeom prst="rect">
            <a:avLst/>
          </a:prstGeom>
          <a:noFill/>
          <a:ln>
            <a:noFill/>
          </a:ln>
        </p:spPr>
        <p:txBody>
          <a:bodyPr spcFirstLastPara="1" wrap="square" lIns="91425" tIns="91425" rIns="91425" bIns="91425" anchor="t" anchorCtr="0">
            <a:normAutofit/>
          </a:bodyPr>
          <a:lstStyle>
            <a:lvl1pPr lvl="0" algn="l">
              <a:lnSpc>
                <a:spcPct val="115000"/>
              </a:lnSpc>
              <a:spcBef>
                <a:spcPts val="0"/>
              </a:spcBef>
              <a:spcAft>
                <a:spcPts val="0"/>
              </a:spcAft>
              <a:buSzPts val="1000"/>
              <a:buNone/>
              <a:defRPr sz="1000">
                <a:latin typeface="Gotham Book" panose="02000604040000020004" pitchFamily="50" charset="0"/>
              </a:defRPr>
            </a:lvl1pPr>
            <a:lvl2pPr lvl="1" algn="l">
              <a:lnSpc>
                <a:spcPct val="115000"/>
              </a:lnSpc>
              <a:spcBef>
                <a:spcPts val="0"/>
              </a:spcBef>
              <a:spcAft>
                <a:spcPts val="0"/>
              </a:spcAft>
              <a:buSzPts val="1400"/>
              <a:buNone/>
              <a:defRPr/>
            </a:lvl2pPr>
            <a:lvl3pPr lvl="2" algn="l">
              <a:lnSpc>
                <a:spcPct val="115000"/>
              </a:lnSpc>
              <a:spcBef>
                <a:spcPts val="0"/>
              </a:spcBef>
              <a:spcAft>
                <a:spcPts val="0"/>
              </a:spcAft>
              <a:buSzPts val="1400"/>
              <a:buNone/>
              <a:defRPr/>
            </a:lvl3pPr>
            <a:lvl4pPr lvl="3" algn="l">
              <a:lnSpc>
                <a:spcPct val="115000"/>
              </a:lnSpc>
              <a:spcBef>
                <a:spcPts val="0"/>
              </a:spcBef>
              <a:spcAft>
                <a:spcPts val="0"/>
              </a:spcAft>
              <a:buSzPts val="1400"/>
              <a:buNone/>
              <a:defRPr/>
            </a:lvl4pPr>
            <a:lvl5pPr lvl="4" algn="l">
              <a:lnSpc>
                <a:spcPct val="115000"/>
              </a:lnSpc>
              <a:spcBef>
                <a:spcPts val="0"/>
              </a:spcBef>
              <a:spcAft>
                <a:spcPts val="0"/>
              </a:spcAft>
              <a:buSzPts val="1400"/>
              <a:buNone/>
              <a:defRPr/>
            </a:lvl5pPr>
            <a:lvl6pPr lvl="5" algn="l">
              <a:lnSpc>
                <a:spcPct val="115000"/>
              </a:lnSpc>
              <a:spcBef>
                <a:spcPts val="0"/>
              </a:spcBef>
              <a:spcAft>
                <a:spcPts val="0"/>
              </a:spcAft>
              <a:buSzPts val="1400"/>
              <a:buNone/>
              <a:defRPr/>
            </a:lvl6pPr>
            <a:lvl7pPr lvl="6" algn="l">
              <a:lnSpc>
                <a:spcPct val="115000"/>
              </a:lnSpc>
              <a:spcBef>
                <a:spcPts val="0"/>
              </a:spcBef>
              <a:spcAft>
                <a:spcPts val="0"/>
              </a:spcAft>
              <a:buSzPts val="1400"/>
              <a:buNone/>
              <a:defRPr/>
            </a:lvl7pPr>
            <a:lvl8pPr lvl="7" algn="l">
              <a:lnSpc>
                <a:spcPct val="115000"/>
              </a:lnSpc>
              <a:spcBef>
                <a:spcPts val="0"/>
              </a:spcBef>
              <a:spcAft>
                <a:spcPts val="0"/>
              </a:spcAft>
              <a:buSzPts val="1400"/>
              <a:buNone/>
              <a:defRPr/>
            </a:lvl8pPr>
            <a:lvl9pPr lvl="8" algn="l">
              <a:lnSpc>
                <a:spcPct val="115000"/>
              </a:lnSpc>
              <a:spcBef>
                <a:spcPts val="0"/>
              </a:spcBef>
              <a:spcAft>
                <a:spcPts val="0"/>
              </a:spcAft>
              <a:buSzPts val="1400"/>
              <a:buNone/>
              <a:defRPr/>
            </a:lvl9pPr>
          </a:lstStyle>
          <a:p>
            <a:endParaRPr dirty="0"/>
          </a:p>
        </p:txBody>
      </p:sp>
      <p:pic>
        <p:nvPicPr>
          <p:cNvPr id="101" name="Google Shape;101;p28"/>
          <p:cNvPicPr preferRelativeResize="0"/>
          <p:nvPr/>
        </p:nvPicPr>
        <p:blipFill rotWithShape="1">
          <a:blip r:embed="rId2">
            <a:alphaModFix/>
          </a:blip>
          <a:srcRect t="3401" b="3400"/>
          <a:stretch/>
        </p:blipFill>
        <p:spPr>
          <a:xfrm>
            <a:off x="379150" y="4634334"/>
            <a:ext cx="1074350" cy="298975"/>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7"/>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dirty="0"/>
          </a:p>
        </p:txBody>
      </p:sp>
      <p:sp>
        <p:nvSpPr>
          <p:cNvPr id="7" name="Google Shape;7;p17"/>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dirty="0"/>
          </a:p>
        </p:txBody>
      </p:sp>
      <p:sp>
        <p:nvSpPr>
          <p:cNvPr id="8" name="Google Shape;8;p1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Gotham Book" panose="02000604040000020004" pitchFamily="50" charset="0"/>
                <a:ea typeface="Gotham Book" panose="02000604040000020004" pitchFamily="50" charset="0"/>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fld id="{00000000-1234-1234-1234-123412341234}" type="slidenum">
              <a:rPr lang="en" smtClean="0"/>
              <a:pPr/>
              <a:t>‹#›</a:t>
            </a:fld>
            <a:endParaRPr lang="en" dirty="0"/>
          </a:p>
        </p:txBody>
      </p:sp>
    </p:spTree>
  </p:cSld>
  <p:clrMap bg1="lt1" tx1="dk1" bg2="dk2" tx2="lt2" accent1="accent1" accent2="accent2" accent3="accent3" accent4="accent4" accent5="accent5" accent6="accent6" hlink="hlink" folHlink="folHlink"/>
  <p:sldLayoutIdLst>
    <p:sldLayoutId id="2147483650" r:id="rId1"/>
    <p:sldLayoutId id="2147483652" r:id="rId2"/>
    <p:sldLayoutId id="2147483658" r:id="rId3"/>
    <p:sldLayoutId id="2147483661" r:id="rId4"/>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Gotham Medium" panose="02000604030000020004" pitchFamily="50" charset="0"/>
          <a:ea typeface="Gotham Medium" panose="02000604030000020004" pitchFamily="50" charset="0"/>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20"/>
        <p:cNvGrpSpPr/>
        <p:nvPr/>
      </p:nvGrpSpPr>
      <p:grpSpPr>
        <a:xfrm>
          <a:off x="0" y="0"/>
          <a:ext cx="0" cy="0"/>
          <a:chOff x="0" y="0"/>
          <a:chExt cx="0" cy="0"/>
        </a:xfrm>
      </p:grpSpPr>
      <p:sp>
        <p:nvSpPr>
          <p:cNvPr id="121" name="Google Shape;121;p15"/>
          <p:cNvSpPr txBox="1">
            <a:spLocks noGrp="1"/>
          </p:cNvSpPr>
          <p:nvPr>
            <p:ph type="title"/>
          </p:nvPr>
        </p:nvSpPr>
        <p:spPr>
          <a:xfrm>
            <a:off x="357448" y="1460708"/>
            <a:ext cx="8484402" cy="1306346"/>
          </a:xfrm>
          <a:prstGeom prst="rect">
            <a:avLst/>
          </a:prstGeom>
        </p:spPr>
        <p:txBody>
          <a:bodyPr spcFirstLastPara="1" vert="horz" wrap="square" lIns="91425" tIns="91425" rIns="91425" bIns="91425" rtlCol="0" anchor="b" anchorCtr="0">
            <a:normAutofit/>
          </a:bodyPr>
          <a:lstStyle/>
          <a:p>
            <a:r>
              <a:rPr lang="en-US" sz="3200" dirty="0"/>
              <a:t>APIC Chapter Update – April 2025</a:t>
            </a:r>
            <a:br>
              <a:rPr lang="en-US" sz="3200" dirty="0"/>
            </a:br>
            <a:r>
              <a:rPr lang="en-US" sz="3200" dirty="0"/>
              <a:t>Government Affairs Committee </a:t>
            </a:r>
          </a:p>
        </p:txBody>
      </p:sp>
      <p:sp>
        <p:nvSpPr>
          <p:cNvPr id="2" name="Rectangle 1">
            <a:extLst>
              <a:ext uri="{FF2B5EF4-FFF2-40B4-BE49-F238E27FC236}">
                <a16:creationId xmlns:a16="http://schemas.microsoft.com/office/drawing/2014/main" id="{79E47D55-27F9-6554-75E5-0DD5A5F9B924}"/>
              </a:ext>
            </a:extLst>
          </p:cNvPr>
          <p:cNvSpPr/>
          <p:nvPr/>
        </p:nvSpPr>
        <p:spPr>
          <a:xfrm>
            <a:off x="357448" y="4023360"/>
            <a:ext cx="4596938" cy="914400"/>
          </a:xfrm>
          <a:prstGeom prst="rect">
            <a:avLst/>
          </a:prstGeom>
          <a:solidFill>
            <a:srgbClr val="92D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800" dirty="0"/>
              <a:t>Mary Lavis, BSN, RN, CIC </a:t>
            </a:r>
          </a:p>
          <a:p>
            <a:r>
              <a:rPr lang="en-US" sz="1800" dirty="0"/>
              <a:t>4/3/2025</a:t>
            </a:r>
          </a:p>
        </p:txBody>
      </p:sp>
    </p:spTree>
    <p:extLst>
      <p:ext uri="{BB962C8B-B14F-4D97-AF65-F5344CB8AC3E}">
        <p14:creationId xmlns:p14="http://schemas.microsoft.com/office/powerpoint/2010/main" val="34503395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71">
          <a:extLst>
            <a:ext uri="{FF2B5EF4-FFF2-40B4-BE49-F238E27FC236}">
              <a16:creationId xmlns:a16="http://schemas.microsoft.com/office/drawing/2014/main" id="{4A10E238-05DD-A70D-F586-FDBF84EA515E}"/>
            </a:ext>
          </a:extLst>
        </p:cNvPr>
        <p:cNvGrpSpPr/>
        <p:nvPr/>
      </p:nvGrpSpPr>
      <p:grpSpPr>
        <a:xfrm>
          <a:off x="0" y="0"/>
          <a:ext cx="0" cy="0"/>
          <a:chOff x="0" y="0"/>
          <a:chExt cx="0" cy="0"/>
        </a:xfrm>
      </p:grpSpPr>
      <p:sp>
        <p:nvSpPr>
          <p:cNvPr id="172" name="Google Shape;172;p2">
            <a:extLst>
              <a:ext uri="{FF2B5EF4-FFF2-40B4-BE49-F238E27FC236}">
                <a16:creationId xmlns:a16="http://schemas.microsoft.com/office/drawing/2014/main" id="{B32CA66F-749A-BC60-0F80-FC0212CC169A}"/>
              </a:ext>
            </a:extLst>
          </p:cNvPr>
          <p:cNvSpPr txBox="1">
            <a:spLocks noGrp="1"/>
          </p:cNvSpPr>
          <p:nvPr>
            <p:ph type="title"/>
          </p:nvPr>
        </p:nvSpPr>
        <p:spPr>
          <a:xfrm>
            <a:off x="779226" y="1055294"/>
            <a:ext cx="3919995" cy="1745400"/>
          </a:xfrm>
          <a:prstGeom prst="rect">
            <a:avLst/>
          </a:prstGeom>
          <a:noFill/>
          <a:ln>
            <a:noFill/>
          </a:ln>
        </p:spPr>
        <p:txBody>
          <a:bodyPr spcFirstLastPara="1" wrap="square" lIns="91425" tIns="91425" rIns="91425" bIns="91425" anchor="b" anchorCtr="0">
            <a:normAutofit/>
          </a:bodyPr>
          <a:lstStyle/>
          <a:p>
            <a:pPr marL="0" lvl="0" indent="0" algn="l" rtl="0">
              <a:lnSpc>
                <a:spcPct val="90000"/>
              </a:lnSpc>
              <a:spcBef>
                <a:spcPts val="0"/>
              </a:spcBef>
              <a:spcAft>
                <a:spcPts val="0"/>
              </a:spcAft>
              <a:buSzPts val="4400"/>
              <a:buNone/>
            </a:pPr>
            <a:r>
              <a:rPr lang="en-US" sz="2400" dirty="0">
                <a:latin typeface="Franklin Gothic Demi" panose="020B0703020102020204" pitchFamily="34" charset="0"/>
              </a:rPr>
              <a:t>State Legislative Update</a:t>
            </a:r>
            <a:br>
              <a:rPr lang="en-US" sz="2400" dirty="0"/>
            </a:br>
            <a:endParaRPr sz="2400" dirty="0"/>
          </a:p>
        </p:txBody>
      </p:sp>
      <p:pic>
        <p:nvPicPr>
          <p:cNvPr id="4" name="Picture 3">
            <a:extLst>
              <a:ext uri="{FF2B5EF4-FFF2-40B4-BE49-F238E27FC236}">
                <a16:creationId xmlns:a16="http://schemas.microsoft.com/office/drawing/2014/main" id="{8921A36E-6732-D27B-0889-AC49AEBBB7D2}"/>
              </a:ext>
            </a:extLst>
          </p:cNvPr>
          <p:cNvPicPr>
            <a:picLocks noChangeAspect="1"/>
          </p:cNvPicPr>
          <p:nvPr/>
        </p:nvPicPr>
        <p:blipFill>
          <a:blip r:embed="rId3"/>
          <a:srcRect l="6174" t="25816" r="54609" b="27962"/>
          <a:stretch/>
        </p:blipFill>
        <p:spPr>
          <a:xfrm>
            <a:off x="4957637" y="985962"/>
            <a:ext cx="3586040" cy="2339799"/>
          </a:xfrm>
          <a:prstGeom prst="rect">
            <a:avLst/>
          </a:prstGeom>
        </p:spPr>
      </p:pic>
    </p:spTree>
    <p:extLst>
      <p:ext uri="{BB962C8B-B14F-4D97-AF65-F5344CB8AC3E}">
        <p14:creationId xmlns:p14="http://schemas.microsoft.com/office/powerpoint/2010/main" val="34158061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27">
          <a:extLst>
            <a:ext uri="{FF2B5EF4-FFF2-40B4-BE49-F238E27FC236}">
              <a16:creationId xmlns:a16="http://schemas.microsoft.com/office/drawing/2014/main" id="{34EE13A7-86E0-BF0D-29B9-8CDB74CA56FD}"/>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196BFB39-7B17-80B4-29C8-D0BDD4222D9C}"/>
              </a:ext>
            </a:extLst>
          </p:cNvPr>
          <p:cNvSpPr txBox="1"/>
          <p:nvPr/>
        </p:nvSpPr>
        <p:spPr>
          <a:xfrm>
            <a:off x="-50006" y="71956"/>
            <a:ext cx="9194006" cy="523220"/>
          </a:xfrm>
          <a:prstGeom prst="rect">
            <a:avLst/>
          </a:prstGeom>
          <a:noFill/>
        </p:spPr>
        <p:txBody>
          <a:bodyPr wrap="square">
            <a:spAutoFit/>
          </a:bodyPr>
          <a:lstStyle/>
          <a:p>
            <a:pPr marL="0" lvl="0" indent="0" algn="ctr" rtl="0">
              <a:spcBef>
                <a:spcPts val="0"/>
              </a:spcBef>
              <a:spcAft>
                <a:spcPts val="0"/>
              </a:spcAft>
              <a:buNone/>
            </a:pPr>
            <a:r>
              <a:rPr lang="en-US" sz="2800" kern="100" dirty="0">
                <a:solidFill>
                  <a:srgbClr val="001F82"/>
                </a:solidFill>
                <a:effectLst/>
                <a:latin typeface="Franklin Gothic Demi" panose="020B0703020102020204" pitchFamily="34" charset="0"/>
                <a:ea typeface="Aptos" panose="020B0004020202020204" pitchFamily="34" charset="0"/>
                <a:cs typeface="Times New Roman" panose="02020603050405020304" pitchFamily="18" charset="0"/>
              </a:rPr>
              <a:t>State Legislative Update</a:t>
            </a:r>
            <a:endParaRPr lang="en-US" sz="2800" dirty="0">
              <a:solidFill>
                <a:srgbClr val="001F82"/>
              </a:solidFill>
              <a:latin typeface="Franklin Gothic Demi" panose="020B0703020102020204" pitchFamily="34" charset="0"/>
            </a:endParaRPr>
          </a:p>
        </p:txBody>
      </p:sp>
      <p:graphicFrame>
        <p:nvGraphicFramePr>
          <p:cNvPr id="2" name="Table 1">
            <a:extLst>
              <a:ext uri="{FF2B5EF4-FFF2-40B4-BE49-F238E27FC236}">
                <a16:creationId xmlns:a16="http://schemas.microsoft.com/office/drawing/2014/main" id="{1579CB40-A48E-4D70-93AC-715BE1D2800E}"/>
              </a:ext>
            </a:extLst>
          </p:cNvPr>
          <p:cNvGraphicFramePr>
            <a:graphicFrameLocks noGrp="1"/>
          </p:cNvGraphicFramePr>
          <p:nvPr>
            <p:extLst>
              <p:ext uri="{D42A27DB-BD31-4B8C-83A1-F6EECF244321}">
                <p14:modId xmlns:p14="http://schemas.microsoft.com/office/powerpoint/2010/main" val="3101384379"/>
              </p:ext>
            </p:extLst>
          </p:nvPr>
        </p:nvGraphicFramePr>
        <p:xfrm>
          <a:off x="416642" y="757926"/>
          <a:ext cx="8144217" cy="3745635"/>
        </p:xfrm>
        <a:graphic>
          <a:graphicData uri="http://schemas.openxmlformats.org/drawingml/2006/table">
            <a:tbl>
              <a:tblPr bandRow="1">
                <a:tableStyleId>{5C22544A-7EE6-4342-B048-85BDC9FD1C3A}</a:tableStyleId>
              </a:tblPr>
              <a:tblGrid>
                <a:gridCol w="1144143">
                  <a:extLst>
                    <a:ext uri="{9D8B030D-6E8A-4147-A177-3AD203B41FA5}">
                      <a16:colId xmlns:a16="http://schemas.microsoft.com/office/drawing/2014/main" val="463629412"/>
                    </a:ext>
                  </a:extLst>
                </a:gridCol>
                <a:gridCol w="1363789">
                  <a:extLst>
                    <a:ext uri="{9D8B030D-6E8A-4147-A177-3AD203B41FA5}">
                      <a16:colId xmlns:a16="http://schemas.microsoft.com/office/drawing/2014/main" val="2757475960"/>
                    </a:ext>
                  </a:extLst>
                </a:gridCol>
                <a:gridCol w="1711292">
                  <a:extLst>
                    <a:ext uri="{9D8B030D-6E8A-4147-A177-3AD203B41FA5}">
                      <a16:colId xmlns:a16="http://schemas.microsoft.com/office/drawing/2014/main" val="818912986"/>
                    </a:ext>
                  </a:extLst>
                </a:gridCol>
                <a:gridCol w="3924993">
                  <a:extLst>
                    <a:ext uri="{9D8B030D-6E8A-4147-A177-3AD203B41FA5}">
                      <a16:colId xmlns:a16="http://schemas.microsoft.com/office/drawing/2014/main" val="1697362413"/>
                    </a:ext>
                  </a:extLst>
                </a:gridCol>
              </a:tblGrid>
              <a:tr h="132159">
                <a:tc>
                  <a:txBody>
                    <a:bodyPr/>
                    <a:lstStyle/>
                    <a:p>
                      <a:pPr marL="0" marR="0" algn="ctr">
                        <a:spcBef>
                          <a:spcPts val="0"/>
                        </a:spcBef>
                        <a:spcAft>
                          <a:spcPts val="0"/>
                        </a:spcAft>
                      </a:pPr>
                      <a:r>
                        <a:rPr lang="en-US" sz="900">
                          <a:effectLst/>
                          <a:latin typeface="Abadi" panose="020B0604020104020204" pitchFamily="34" charset="0"/>
                        </a:rPr>
                        <a:t>Date Filed</a:t>
                      </a:r>
                      <a:endParaRPr lang="en-US" sz="900">
                        <a:effectLst/>
                        <a:latin typeface="Abadi" panose="020B0604020104020204" pitchFamily="34" charset="0"/>
                        <a:ea typeface="Times New Roman" panose="02020603050405020304" pitchFamily="18" charset="0"/>
                      </a:endParaRPr>
                    </a:p>
                  </a:txBody>
                  <a:tcPr marL="29736" marR="29736" marT="0" marB="0" anchor="b"/>
                </a:tc>
                <a:tc>
                  <a:txBody>
                    <a:bodyPr/>
                    <a:lstStyle/>
                    <a:p>
                      <a:pPr marL="0" marR="0" algn="ctr">
                        <a:spcBef>
                          <a:spcPts val="0"/>
                        </a:spcBef>
                        <a:spcAft>
                          <a:spcPts val="0"/>
                        </a:spcAft>
                      </a:pPr>
                      <a:r>
                        <a:rPr lang="en-US" sz="900">
                          <a:effectLst/>
                          <a:latin typeface="Abadi" panose="020B0604020104020204" pitchFamily="34" charset="0"/>
                        </a:rPr>
                        <a:t>Action</a:t>
                      </a:r>
                      <a:endParaRPr lang="en-US" sz="900">
                        <a:effectLst/>
                        <a:latin typeface="Abadi" panose="020B0604020104020204" pitchFamily="34" charset="0"/>
                        <a:ea typeface="Times New Roman" panose="02020603050405020304" pitchFamily="18" charset="0"/>
                      </a:endParaRPr>
                    </a:p>
                  </a:txBody>
                  <a:tcPr marL="29736" marR="29736" marT="0" marB="0" anchor="b"/>
                </a:tc>
                <a:tc>
                  <a:txBody>
                    <a:bodyPr/>
                    <a:lstStyle/>
                    <a:p>
                      <a:pPr marL="0" marR="0" algn="ctr">
                        <a:spcBef>
                          <a:spcPts val="0"/>
                        </a:spcBef>
                        <a:spcAft>
                          <a:spcPts val="0"/>
                        </a:spcAft>
                      </a:pPr>
                      <a:r>
                        <a:rPr lang="en-US" sz="900">
                          <a:effectLst/>
                          <a:latin typeface="Abadi" panose="020B0604020104020204" pitchFamily="34" charset="0"/>
                        </a:rPr>
                        <a:t>Title/Ch./Rules/SB/HB</a:t>
                      </a:r>
                      <a:endParaRPr lang="en-US" sz="900">
                        <a:effectLst/>
                        <a:latin typeface="Abadi" panose="020B0604020104020204" pitchFamily="34" charset="0"/>
                        <a:ea typeface="Times New Roman" panose="02020603050405020304" pitchFamily="18" charset="0"/>
                      </a:endParaRPr>
                    </a:p>
                  </a:txBody>
                  <a:tcPr marL="29736" marR="29736" marT="0" marB="0" anchor="b"/>
                </a:tc>
                <a:tc>
                  <a:txBody>
                    <a:bodyPr/>
                    <a:lstStyle/>
                    <a:p>
                      <a:pPr marL="0" marR="0" algn="ctr">
                        <a:spcBef>
                          <a:spcPts val="0"/>
                        </a:spcBef>
                        <a:spcAft>
                          <a:spcPts val="0"/>
                        </a:spcAft>
                      </a:pPr>
                      <a:r>
                        <a:rPr lang="en-US" sz="900">
                          <a:effectLst/>
                          <a:latin typeface="Abadi" panose="020B0604020104020204" pitchFamily="34" charset="0"/>
                        </a:rPr>
                        <a:t>Topic / Comments</a:t>
                      </a:r>
                      <a:endParaRPr lang="en-US" sz="900">
                        <a:effectLst/>
                        <a:latin typeface="Abadi" panose="020B0604020104020204" pitchFamily="34" charset="0"/>
                        <a:ea typeface="Times New Roman" panose="02020603050405020304" pitchFamily="18" charset="0"/>
                      </a:endParaRPr>
                    </a:p>
                  </a:txBody>
                  <a:tcPr marL="29736" marR="29736" marT="0" marB="0" anchor="b"/>
                </a:tc>
                <a:extLst>
                  <a:ext uri="{0D108BD9-81ED-4DB2-BD59-A6C34878D82A}">
                    <a16:rowId xmlns:a16="http://schemas.microsoft.com/office/drawing/2014/main" val="297173538"/>
                  </a:ext>
                </a:extLst>
              </a:tr>
              <a:tr h="508811">
                <a:tc>
                  <a:txBody>
                    <a:bodyPr/>
                    <a:lstStyle/>
                    <a:p>
                      <a:pPr marL="0" marR="0">
                        <a:spcBef>
                          <a:spcPts val="0"/>
                        </a:spcBef>
                        <a:spcAft>
                          <a:spcPts val="0"/>
                        </a:spcAft>
                      </a:pPr>
                      <a:r>
                        <a:rPr lang="en-US" sz="900">
                          <a:effectLst/>
                          <a:latin typeface="Abadi" panose="020B0604020104020204" pitchFamily="34" charset="0"/>
                        </a:rPr>
                        <a:t>10/31/2024</a:t>
                      </a:r>
                      <a:endParaRPr lang="en-US" sz="900">
                        <a:effectLst/>
                        <a:latin typeface="Abadi" panose="020B0604020104020204" pitchFamily="34" charset="0"/>
                        <a:ea typeface="Times New Roman" panose="02020603050405020304" pitchFamily="18" charset="0"/>
                      </a:endParaRPr>
                    </a:p>
                  </a:txBody>
                  <a:tcPr marL="29736" marR="29736" marT="0" marB="0" anchor="b"/>
                </a:tc>
                <a:tc>
                  <a:txBody>
                    <a:bodyPr/>
                    <a:lstStyle/>
                    <a:p>
                      <a:pPr marL="0" marR="0">
                        <a:spcBef>
                          <a:spcPts val="0"/>
                        </a:spcBef>
                        <a:spcAft>
                          <a:spcPts val="0"/>
                        </a:spcAft>
                      </a:pPr>
                      <a:r>
                        <a:rPr lang="en-US" sz="900">
                          <a:effectLst/>
                          <a:latin typeface="Abadi" panose="020B0604020104020204" pitchFamily="34" charset="0"/>
                        </a:rPr>
                        <a:t> </a:t>
                      </a:r>
                      <a:endParaRPr lang="en-US" sz="900">
                        <a:effectLst/>
                        <a:latin typeface="Abadi" panose="020B0604020104020204" pitchFamily="34" charset="0"/>
                        <a:ea typeface="Times New Roman" panose="02020603050405020304" pitchFamily="18" charset="0"/>
                      </a:endParaRPr>
                    </a:p>
                  </a:txBody>
                  <a:tcPr marL="29736" marR="29736" marT="0" marB="0" anchor="b"/>
                </a:tc>
                <a:tc>
                  <a:txBody>
                    <a:bodyPr/>
                    <a:lstStyle/>
                    <a:p>
                      <a:pPr marL="0" marR="0">
                        <a:spcBef>
                          <a:spcPts val="0"/>
                        </a:spcBef>
                        <a:spcAft>
                          <a:spcPts val="0"/>
                        </a:spcAft>
                      </a:pPr>
                      <a:r>
                        <a:rPr lang="en-US" sz="900">
                          <a:effectLst/>
                          <a:latin typeface="Abadi" panose="020B0604020104020204" pitchFamily="34" charset="0"/>
                        </a:rPr>
                        <a:t>25 TAC §§97.3, 97.4, 97.6</a:t>
                      </a:r>
                      <a:endParaRPr lang="en-US" sz="900">
                        <a:effectLst/>
                        <a:latin typeface="Abadi" panose="020B0604020104020204" pitchFamily="34" charset="0"/>
                        <a:ea typeface="Times New Roman" panose="02020603050405020304" pitchFamily="18" charset="0"/>
                      </a:endParaRPr>
                    </a:p>
                  </a:txBody>
                  <a:tcPr marL="29736" marR="29736" marT="0" marB="0" anchor="b"/>
                </a:tc>
                <a:tc>
                  <a:txBody>
                    <a:bodyPr/>
                    <a:lstStyle/>
                    <a:p>
                      <a:pPr marL="0" marR="0">
                        <a:spcBef>
                          <a:spcPts val="0"/>
                        </a:spcBef>
                        <a:spcAft>
                          <a:spcPts val="0"/>
                        </a:spcAft>
                      </a:pPr>
                      <a:r>
                        <a:rPr lang="en-US" sz="900">
                          <a:effectLst/>
                          <a:latin typeface="Abadi" panose="020B0604020104020204" pitchFamily="34" charset="0"/>
                        </a:rPr>
                        <a:t>The amendment to §97.3 adds melioidosis and Cronobacter spp. in infants as notifiable conditions in Texas. </a:t>
                      </a:r>
                    </a:p>
                    <a:p>
                      <a:pPr marL="0" marR="0">
                        <a:spcBef>
                          <a:spcPts val="0"/>
                        </a:spcBef>
                        <a:spcAft>
                          <a:spcPts val="0"/>
                        </a:spcAft>
                      </a:pPr>
                      <a:r>
                        <a:rPr lang="en-US" sz="900">
                          <a:effectLst/>
                          <a:latin typeface="Abadi" panose="020B0604020104020204" pitchFamily="34" charset="0"/>
                        </a:rPr>
                        <a:t>The amendments to §97.4 and to §97.6 acceptable methods of reporting notifiable conditions to electronic data transmission, telephone, or fax.</a:t>
                      </a:r>
                      <a:endParaRPr lang="en-US" sz="900">
                        <a:effectLst/>
                        <a:latin typeface="Abadi" panose="020B0604020104020204" pitchFamily="34" charset="0"/>
                        <a:ea typeface="Times New Roman" panose="02020603050405020304" pitchFamily="18" charset="0"/>
                      </a:endParaRPr>
                    </a:p>
                  </a:txBody>
                  <a:tcPr marL="29736" marR="29736" marT="0" marB="0" anchor="b"/>
                </a:tc>
                <a:extLst>
                  <a:ext uri="{0D108BD9-81ED-4DB2-BD59-A6C34878D82A}">
                    <a16:rowId xmlns:a16="http://schemas.microsoft.com/office/drawing/2014/main" val="305521657"/>
                  </a:ext>
                </a:extLst>
              </a:tr>
              <a:tr h="218062">
                <a:tc>
                  <a:txBody>
                    <a:bodyPr/>
                    <a:lstStyle/>
                    <a:p>
                      <a:pPr marL="0" marR="0">
                        <a:spcBef>
                          <a:spcPts val="0"/>
                        </a:spcBef>
                        <a:spcAft>
                          <a:spcPts val="0"/>
                        </a:spcAft>
                      </a:pPr>
                      <a:r>
                        <a:rPr lang="en-US" sz="900">
                          <a:effectLst/>
                          <a:latin typeface="Abadi" panose="020B0604020104020204" pitchFamily="34" charset="0"/>
                        </a:rPr>
                        <a:t>11/13/2024</a:t>
                      </a:r>
                      <a:endParaRPr lang="en-US" sz="900">
                        <a:effectLst/>
                        <a:latin typeface="Abadi" panose="020B0604020104020204" pitchFamily="34" charset="0"/>
                        <a:ea typeface="Times New Roman" panose="02020603050405020304" pitchFamily="18" charset="0"/>
                      </a:endParaRPr>
                    </a:p>
                  </a:txBody>
                  <a:tcPr marL="29736" marR="29736" marT="0" marB="0" anchor="b"/>
                </a:tc>
                <a:tc>
                  <a:txBody>
                    <a:bodyPr/>
                    <a:lstStyle/>
                    <a:p>
                      <a:pPr marL="0" marR="0">
                        <a:spcBef>
                          <a:spcPts val="0"/>
                        </a:spcBef>
                        <a:spcAft>
                          <a:spcPts val="0"/>
                        </a:spcAft>
                      </a:pPr>
                      <a:r>
                        <a:rPr lang="en-US" sz="900">
                          <a:effectLst/>
                          <a:latin typeface="Abadi" panose="020B0604020104020204" pitchFamily="34" charset="0"/>
                        </a:rPr>
                        <a:t>Referred to State Affairs 03/10/25 </a:t>
                      </a:r>
                      <a:endParaRPr lang="en-US" sz="900">
                        <a:effectLst/>
                        <a:latin typeface="Abadi" panose="020B0604020104020204" pitchFamily="34" charset="0"/>
                        <a:ea typeface="Times New Roman" panose="02020603050405020304" pitchFamily="18" charset="0"/>
                      </a:endParaRPr>
                    </a:p>
                  </a:txBody>
                  <a:tcPr marL="29736" marR="29736" marT="0" marB="0" anchor="b"/>
                </a:tc>
                <a:tc>
                  <a:txBody>
                    <a:bodyPr/>
                    <a:lstStyle/>
                    <a:p>
                      <a:pPr marL="0" marR="0">
                        <a:spcBef>
                          <a:spcPts val="0"/>
                        </a:spcBef>
                        <a:spcAft>
                          <a:spcPts val="0"/>
                        </a:spcAft>
                      </a:pPr>
                      <a:r>
                        <a:rPr lang="en-US" sz="900">
                          <a:effectLst/>
                          <a:latin typeface="Abadi" panose="020B0604020104020204" pitchFamily="34" charset="0"/>
                        </a:rPr>
                        <a:t>HJR 91</a:t>
                      </a:r>
                      <a:endParaRPr lang="en-US" sz="900">
                        <a:effectLst/>
                        <a:latin typeface="Abadi" panose="020B0604020104020204" pitchFamily="34" charset="0"/>
                        <a:ea typeface="Times New Roman" panose="02020603050405020304" pitchFamily="18" charset="0"/>
                      </a:endParaRPr>
                    </a:p>
                  </a:txBody>
                  <a:tcPr marL="29736" marR="29736" marT="0" marB="0" anchor="b"/>
                </a:tc>
                <a:tc>
                  <a:txBody>
                    <a:bodyPr/>
                    <a:lstStyle/>
                    <a:p>
                      <a:pPr marL="0" marR="0">
                        <a:spcBef>
                          <a:spcPts val="0"/>
                        </a:spcBef>
                        <a:spcAft>
                          <a:spcPts val="0"/>
                        </a:spcAft>
                      </a:pPr>
                      <a:r>
                        <a:rPr lang="en-US" sz="900">
                          <a:effectLst/>
                          <a:latin typeface="Abadi" panose="020B0604020104020204" pitchFamily="34" charset="0"/>
                        </a:rPr>
                        <a:t>Proposing a constitutional amendment recognizing the right of an individual to refuse a vaccination.</a:t>
                      </a:r>
                      <a:endParaRPr lang="en-US" sz="900">
                        <a:effectLst/>
                        <a:latin typeface="Abadi" panose="020B0604020104020204" pitchFamily="34" charset="0"/>
                        <a:ea typeface="Times New Roman" panose="02020603050405020304" pitchFamily="18" charset="0"/>
                      </a:endParaRPr>
                    </a:p>
                  </a:txBody>
                  <a:tcPr marL="29736" marR="29736" marT="0" marB="0" anchor="b"/>
                </a:tc>
                <a:extLst>
                  <a:ext uri="{0D108BD9-81ED-4DB2-BD59-A6C34878D82A}">
                    <a16:rowId xmlns:a16="http://schemas.microsoft.com/office/drawing/2014/main" val="1599378051"/>
                  </a:ext>
                </a:extLst>
              </a:tr>
              <a:tr h="290749">
                <a:tc>
                  <a:txBody>
                    <a:bodyPr/>
                    <a:lstStyle/>
                    <a:p>
                      <a:pPr marL="0" marR="0">
                        <a:spcBef>
                          <a:spcPts val="0"/>
                        </a:spcBef>
                        <a:spcAft>
                          <a:spcPts val="0"/>
                        </a:spcAft>
                      </a:pPr>
                      <a:r>
                        <a:rPr lang="en-US" sz="900">
                          <a:effectLst/>
                          <a:latin typeface="Abadi" panose="020B0604020104020204" pitchFamily="34" charset="0"/>
                        </a:rPr>
                        <a:t>11/15/2024</a:t>
                      </a:r>
                      <a:endParaRPr lang="en-US" sz="900">
                        <a:effectLst/>
                        <a:latin typeface="Abadi" panose="020B0604020104020204" pitchFamily="34" charset="0"/>
                        <a:ea typeface="Times New Roman" panose="02020603050405020304" pitchFamily="18" charset="0"/>
                      </a:endParaRPr>
                    </a:p>
                  </a:txBody>
                  <a:tcPr marL="29736" marR="29736" marT="0" marB="0" anchor="b"/>
                </a:tc>
                <a:tc>
                  <a:txBody>
                    <a:bodyPr/>
                    <a:lstStyle/>
                    <a:p>
                      <a:pPr marL="0" marR="0">
                        <a:spcBef>
                          <a:spcPts val="0"/>
                        </a:spcBef>
                        <a:spcAft>
                          <a:spcPts val="0"/>
                        </a:spcAft>
                      </a:pPr>
                      <a:r>
                        <a:rPr lang="en-US" sz="900">
                          <a:effectLst/>
                          <a:latin typeface="Abadi" panose="020B0604020104020204" pitchFamily="34" charset="0"/>
                        </a:rPr>
                        <a:t>Referred to Public Health 03/11/25</a:t>
                      </a:r>
                      <a:endParaRPr lang="en-US" sz="900">
                        <a:effectLst/>
                        <a:latin typeface="Abadi" panose="020B0604020104020204" pitchFamily="34" charset="0"/>
                        <a:ea typeface="Times New Roman" panose="02020603050405020304" pitchFamily="18" charset="0"/>
                      </a:endParaRPr>
                    </a:p>
                  </a:txBody>
                  <a:tcPr marL="29736" marR="29736" marT="0" marB="0" anchor="b"/>
                </a:tc>
                <a:tc>
                  <a:txBody>
                    <a:bodyPr/>
                    <a:lstStyle/>
                    <a:p>
                      <a:pPr marL="0" marR="0">
                        <a:spcBef>
                          <a:spcPts val="0"/>
                        </a:spcBef>
                        <a:spcAft>
                          <a:spcPts val="0"/>
                        </a:spcAft>
                      </a:pPr>
                      <a:r>
                        <a:rPr lang="en-US" sz="900">
                          <a:effectLst/>
                          <a:latin typeface="Abadi" panose="020B0604020104020204" pitchFamily="34" charset="0"/>
                        </a:rPr>
                        <a:t>HB 1356</a:t>
                      </a:r>
                      <a:endParaRPr lang="en-US" sz="900">
                        <a:effectLst/>
                        <a:latin typeface="Abadi" panose="020B0604020104020204" pitchFamily="34" charset="0"/>
                        <a:ea typeface="Times New Roman" panose="02020603050405020304" pitchFamily="18" charset="0"/>
                      </a:endParaRPr>
                    </a:p>
                  </a:txBody>
                  <a:tcPr marL="29736" marR="29736" marT="0" marB="0" anchor="b"/>
                </a:tc>
                <a:tc>
                  <a:txBody>
                    <a:bodyPr/>
                    <a:lstStyle/>
                    <a:p>
                      <a:pPr marL="0" marR="0">
                        <a:spcBef>
                          <a:spcPts val="0"/>
                        </a:spcBef>
                        <a:spcAft>
                          <a:spcPts val="0"/>
                        </a:spcAft>
                      </a:pPr>
                      <a:r>
                        <a:rPr lang="en-US" sz="900">
                          <a:effectLst/>
                          <a:latin typeface="Abadi" panose="020B0604020104020204" pitchFamily="34" charset="0"/>
                        </a:rPr>
                        <a:t>Relating to prohibited health care discrimination based on vaccination status; providing a civil penalty.</a:t>
                      </a:r>
                      <a:endParaRPr lang="en-US" sz="900">
                        <a:effectLst/>
                        <a:latin typeface="Abadi" panose="020B0604020104020204" pitchFamily="34" charset="0"/>
                        <a:ea typeface="Times New Roman" panose="02020603050405020304" pitchFamily="18" charset="0"/>
                      </a:endParaRPr>
                    </a:p>
                  </a:txBody>
                  <a:tcPr marL="29736" marR="29736" marT="0" marB="0" anchor="b"/>
                </a:tc>
                <a:extLst>
                  <a:ext uri="{0D108BD9-81ED-4DB2-BD59-A6C34878D82A}">
                    <a16:rowId xmlns:a16="http://schemas.microsoft.com/office/drawing/2014/main" val="2808328999"/>
                  </a:ext>
                </a:extLst>
              </a:tr>
              <a:tr h="654185">
                <a:tc>
                  <a:txBody>
                    <a:bodyPr/>
                    <a:lstStyle/>
                    <a:p>
                      <a:pPr marL="0" marR="0">
                        <a:spcBef>
                          <a:spcPts val="0"/>
                        </a:spcBef>
                        <a:spcAft>
                          <a:spcPts val="0"/>
                        </a:spcAft>
                      </a:pPr>
                      <a:r>
                        <a:rPr lang="en-US" sz="900">
                          <a:effectLst/>
                          <a:latin typeface="Abadi" panose="020B0604020104020204" pitchFamily="34" charset="0"/>
                        </a:rPr>
                        <a:t>11/25/2024</a:t>
                      </a:r>
                      <a:endParaRPr lang="en-US" sz="900">
                        <a:effectLst/>
                        <a:latin typeface="Abadi" panose="020B0604020104020204" pitchFamily="34" charset="0"/>
                        <a:ea typeface="Times New Roman" panose="02020603050405020304" pitchFamily="18" charset="0"/>
                      </a:endParaRPr>
                    </a:p>
                  </a:txBody>
                  <a:tcPr marL="29736" marR="29736" marT="0" marB="0" anchor="b"/>
                </a:tc>
                <a:tc>
                  <a:txBody>
                    <a:bodyPr/>
                    <a:lstStyle/>
                    <a:p>
                      <a:pPr marL="0" marR="0">
                        <a:spcBef>
                          <a:spcPts val="0"/>
                        </a:spcBef>
                        <a:spcAft>
                          <a:spcPts val="0"/>
                        </a:spcAft>
                      </a:pPr>
                      <a:r>
                        <a:rPr lang="en-US" sz="900" dirty="0">
                          <a:effectLst/>
                          <a:latin typeface="Abadi" panose="020B0604020104020204" pitchFamily="34" charset="0"/>
                        </a:rPr>
                        <a:t>SB 407 referred to HHS 02/03/25, HB1468 referred to Public Health 03/11/25</a:t>
                      </a:r>
                      <a:endParaRPr lang="en-US" sz="900" dirty="0">
                        <a:effectLst/>
                        <a:latin typeface="Abadi" panose="020B0604020104020204" pitchFamily="34" charset="0"/>
                        <a:ea typeface="Times New Roman" panose="02020603050405020304" pitchFamily="18" charset="0"/>
                      </a:endParaRPr>
                    </a:p>
                  </a:txBody>
                  <a:tcPr marL="29736" marR="29736" marT="0" marB="0" anchor="b"/>
                </a:tc>
                <a:tc>
                  <a:txBody>
                    <a:bodyPr/>
                    <a:lstStyle/>
                    <a:p>
                      <a:pPr marL="0" marR="0">
                        <a:spcBef>
                          <a:spcPts val="0"/>
                        </a:spcBef>
                        <a:spcAft>
                          <a:spcPts val="0"/>
                        </a:spcAft>
                      </a:pPr>
                      <a:r>
                        <a:rPr lang="en-US" sz="900">
                          <a:effectLst/>
                          <a:latin typeface="Abadi" panose="020B0604020104020204" pitchFamily="34" charset="0"/>
                        </a:rPr>
                        <a:t>HB 1468 &amp; SB 407</a:t>
                      </a:r>
                      <a:endParaRPr lang="en-US" sz="900">
                        <a:effectLst/>
                        <a:latin typeface="Abadi" panose="020B0604020104020204" pitchFamily="34" charset="0"/>
                        <a:ea typeface="Times New Roman" panose="02020603050405020304" pitchFamily="18" charset="0"/>
                      </a:endParaRPr>
                    </a:p>
                  </a:txBody>
                  <a:tcPr marL="29736" marR="29736" marT="0" marB="0" anchor="b"/>
                </a:tc>
                <a:tc>
                  <a:txBody>
                    <a:bodyPr/>
                    <a:lstStyle/>
                    <a:p>
                      <a:pPr marL="0" marR="0">
                        <a:spcBef>
                          <a:spcPts val="0"/>
                        </a:spcBef>
                        <a:spcAft>
                          <a:spcPts val="0"/>
                        </a:spcAft>
                      </a:pPr>
                      <a:r>
                        <a:rPr lang="en-US" sz="900" dirty="0">
                          <a:effectLst/>
                          <a:latin typeface="Abadi" panose="020B0604020104020204" pitchFamily="34" charset="0"/>
                        </a:rPr>
                        <a:t>Proposing healthcare facilities be unable to reject any vaccine exemption based on reasons of  conscience , including religious belief, or for any reason</a:t>
                      </a:r>
                      <a:endParaRPr lang="en-US" sz="900" dirty="0">
                        <a:effectLst/>
                        <a:latin typeface="Abadi" panose="020B0604020104020204" pitchFamily="34" charset="0"/>
                        <a:ea typeface="Times New Roman" panose="02020603050405020304" pitchFamily="18" charset="0"/>
                      </a:endParaRPr>
                    </a:p>
                  </a:txBody>
                  <a:tcPr marL="29736" marR="29736" marT="0" marB="0" anchor="b"/>
                </a:tc>
                <a:extLst>
                  <a:ext uri="{0D108BD9-81ED-4DB2-BD59-A6C34878D82A}">
                    <a16:rowId xmlns:a16="http://schemas.microsoft.com/office/drawing/2014/main" val="1364890938"/>
                  </a:ext>
                </a:extLst>
              </a:tr>
              <a:tr h="436123">
                <a:tc>
                  <a:txBody>
                    <a:bodyPr/>
                    <a:lstStyle/>
                    <a:p>
                      <a:pPr marL="0" marR="0">
                        <a:spcBef>
                          <a:spcPts val="0"/>
                        </a:spcBef>
                        <a:spcAft>
                          <a:spcPts val="0"/>
                        </a:spcAft>
                      </a:pPr>
                      <a:r>
                        <a:rPr lang="en-US" sz="900">
                          <a:effectLst/>
                          <a:latin typeface="Abadi" panose="020B0604020104020204" pitchFamily="34" charset="0"/>
                        </a:rPr>
                        <a:t>11/12/2024</a:t>
                      </a:r>
                      <a:endParaRPr lang="en-US" sz="900">
                        <a:effectLst/>
                        <a:latin typeface="Abadi" panose="020B0604020104020204" pitchFamily="34" charset="0"/>
                        <a:ea typeface="Times New Roman" panose="02020603050405020304" pitchFamily="18" charset="0"/>
                      </a:endParaRPr>
                    </a:p>
                  </a:txBody>
                  <a:tcPr marL="29736" marR="29736" marT="0" marB="0" anchor="b"/>
                </a:tc>
                <a:tc>
                  <a:txBody>
                    <a:bodyPr/>
                    <a:lstStyle/>
                    <a:p>
                      <a:pPr marL="0" marR="0">
                        <a:spcBef>
                          <a:spcPts val="0"/>
                        </a:spcBef>
                        <a:spcAft>
                          <a:spcPts val="0"/>
                        </a:spcAft>
                      </a:pPr>
                      <a:r>
                        <a:rPr lang="en-US" sz="900">
                          <a:effectLst/>
                          <a:latin typeface="Abadi" panose="020B0604020104020204" pitchFamily="34" charset="0"/>
                        </a:rPr>
                        <a:t>Referred to Trade, Workforce &amp; Economic Development 02/28/25</a:t>
                      </a:r>
                      <a:endParaRPr lang="en-US" sz="900">
                        <a:effectLst/>
                        <a:latin typeface="Abadi" panose="020B0604020104020204" pitchFamily="34" charset="0"/>
                        <a:ea typeface="Times New Roman" panose="02020603050405020304" pitchFamily="18" charset="0"/>
                      </a:endParaRPr>
                    </a:p>
                  </a:txBody>
                  <a:tcPr marL="29736" marR="29736" marT="0" marB="0" anchor="b"/>
                </a:tc>
                <a:tc>
                  <a:txBody>
                    <a:bodyPr/>
                    <a:lstStyle/>
                    <a:p>
                      <a:pPr marL="0" marR="0">
                        <a:spcBef>
                          <a:spcPts val="0"/>
                        </a:spcBef>
                        <a:spcAft>
                          <a:spcPts val="0"/>
                        </a:spcAft>
                      </a:pPr>
                      <a:r>
                        <a:rPr lang="en-US" sz="900">
                          <a:effectLst/>
                          <a:latin typeface="Abadi" panose="020B0604020104020204" pitchFamily="34" charset="0"/>
                        </a:rPr>
                        <a:t>HB 383</a:t>
                      </a:r>
                      <a:endParaRPr lang="en-US" sz="900">
                        <a:effectLst/>
                        <a:latin typeface="Abadi" panose="020B0604020104020204" pitchFamily="34" charset="0"/>
                        <a:ea typeface="Times New Roman" panose="02020603050405020304" pitchFamily="18" charset="0"/>
                      </a:endParaRPr>
                    </a:p>
                  </a:txBody>
                  <a:tcPr marL="29736" marR="29736" marT="0" marB="0" anchor="b"/>
                </a:tc>
                <a:tc>
                  <a:txBody>
                    <a:bodyPr/>
                    <a:lstStyle/>
                    <a:p>
                      <a:pPr marL="0" marR="0">
                        <a:spcBef>
                          <a:spcPts val="0"/>
                        </a:spcBef>
                        <a:spcAft>
                          <a:spcPts val="0"/>
                        </a:spcAft>
                      </a:pPr>
                      <a:r>
                        <a:rPr lang="en-US" sz="900">
                          <a:effectLst/>
                          <a:latin typeface="Abadi" panose="020B0604020104020204" pitchFamily="34" charset="0"/>
                        </a:rPr>
                        <a:t>Relating to prohibiting a private employer from adopting or enforcing COVID-19 vaccine mandates; authorizing an administrative penalty.</a:t>
                      </a:r>
                      <a:endParaRPr lang="en-US" sz="900">
                        <a:effectLst/>
                        <a:latin typeface="Abadi" panose="020B0604020104020204" pitchFamily="34" charset="0"/>
                        <a:ea typeface="Times New Roman" panose="02020603050405020304" pitchFamily="18" charset="0"/>
                      </a:endParaRPr>
                    </a:p>
                  </a:txBody>
                  <a:tcPr marL="29736" marR="29736" marT="0" marB="0" anchor="b"/>
                </a:tc>
                <a:extLst>
                  <a:ext uri="{0D108BD9-81ED-4DB2-BD59-A6C34878D82A}">
                    <a16:rowId xmlns:a16="http://schemas.microsoft.com/office/drawing/2014/main" val="4195312233"/>
                  </a:ext>
                </a:extLst>
              </a:tr>
              <a:tr h="290749">
                <a:tc>
                  <a:txBody>
                    <a:bodyPr/>
                    <a:lstStyle/>
                    <a:p>
                      <a:pPr marL="0" marR="0">
                        <a:spcBef>
                          <a:spcPts val="0"/>
                        </a:spcBef>
                        <a:spcAft>
                          <a:spcPts val="0"/>
                        </a:spcAft>
                      </a:pPr>
                      <a:r>
                        <a:rPr lang="en-US" sz="900">
                          <a:effectLst/>
                          <a:latin typeface="Abadi" panose="020B0604020104020204" pitchFamily="34" charset="0"/>
                        </a:rPr>
                        <a:t>11/12/2024</a:t>
                      </a:r>
                      <a:endParaRPr lang="en-US" sz="900">
                        <a:effectLst/>
                        <a:latin typeface="Abadi" panose="020B0604020104020204" pitchFamily="34" charset="0"/>
                        <a:ea typeface="Times New Roman" panose="02020603050405020304" pitchFamily="18" charset="0"/>
                      </a:endParaRPr>
                    </a:p>
                  </a:txBody>
                  <a:tcPr marL="29736" marR="29736" marT="0" marB="0" anchor="b"/>
                </a:tc>
                <a:tc>
                  <a:txBody>
                    <a:bodyPr/>
                    <a:lstStyle/>
                    <a:p>
                      <a:pPr marL="0" marR="0">
                        <a:spcBef>
                          <a:spcPts val="0"/>
                        </a:spcBef>
                        <a:spcAft>
                          <a:spcPts val="0"/>
                        </a:spcAft>
                      </a:pPr>
                      <a:r>
                        <a:rPr lang="en-US" sz="900">
                          <a:effectLst/>
                          <a:latin typeface="Abadi" panose="020B0604020104020204" pitchFamily="34" charset="0"/>
                        </a:rPr>
                        <a:t>Referred to Public Health 02/28/25</a:t>
                      </a:r>
                      <a:endParaRPr lang="en-US" sz="900">
                        <a:effectLst/>
                        <a:latin typeface="Abadi" panose="020B0604020104020204" pitchFamily="34" charset="0"/>
                        <a:ea typeface="Times New Roman" panose="02020603050405020304" pitchFamily="18" charset="0"/>
                      </a:endParaRPr>
                    </a:p>
                  </a:txBody>
                  <a:tcPr marL="29736" marR="29736" marT="0" marB="0" anchor="b"/>
                </a:tc>
                <a:tc>
                  <a:txBody>
                    <a:bodyPr/>
                    <a:lstStyle/>
                    <a:p>
                      <a:pPr marL="0" marR="0">
                        <a:spcBef>
                          <a:spcPts val="0"/>
                        </a:spcBef>
                        <a:spcAft>
                          <a:spcPts val="0"/>
                        </a:spcAft>
                      </a:pPr>
                      <a:r>
                        <a:rPr lang="en-US" sz="900">
                          <a:effectLst/>
                          <a:latin typeface="Abadi" panose="020B0604020104020204" pitchFamily="34" charset="0"/>
                        </a:rPr>
                        <a:t>HB 468</a:t>
                      </a:r>
                      <a:endParaRPr lang="en-US" sz="900">
                        <a:effectLst/>
                        <a:latin typeface="Abadi" panose="020B0604020104020204" pitchFamily="34" charset="0"/>
                        <a:ea typeface="Times New Roman" panose="02020603050405020304" pitchFamily="18" charset="0"/>
                      </a:endParaRPr>
                    </a:p>
                  </a:txBody>
                  <a:tcPr marL="29736" marR="29736" marT="0" marB="0" anchor="b"/>
                </a:tc>
                <a:tc>
                  <a:txBody>
                    <a:bodyPr/>
                    <a:lstStyle/>
                    <a:p>
                      <a:pPr marL="0" marR="0">
                        <a:spcBef>
                          <a:spcPts val="0"/>
                        </a:spcBef>
                        <a:spcAft>
                          <a:spcPts val="0"/>
                        </a:spcAft>
                      </a:pPr>
                      <a:r>
                        <a:rPr lang="en-US" sz="900">
                          <a:effectLst/>
                          <a:latin typeface="Abadi" panose="020B0604020104020204" pitchFamily="34" charset="0"/>
                        </a:rPr>
                        <a:t>Gives Texas Legislature final approval on any new vaccinations required by schools</a:t>
                      </a:r>
                      <a:endParaRPr lang="en-US" sz="900">
                        <a:effectLst/>
                        <a:latin typeface="Abadi" panose="020B0604020104020204" pitchFamily="34" charset="0"/>
                        <a:ea typeface="Times New Roman" panose="02020603050405020304" pitchFamily="18" charset="0"/>
                      </a:endParaRPr>
                    </a:p>
                  </a:txBody>
                  <a:tcPr marL="29736" marR="29736" marT="0" marB="0" anchor="b"/>
                </a:tc>
                <a:extLst>
                  <a:ext uri="{0D108BD9-81ED-4DB2-BD59-A6C34878D82A}">
                    <a16:rowId xmlns:a16="http://schemas.microsoft.com/office/drawing/2014/main" val="4211417943"/>
                  </a:ext>
                </a:extLst>
              </a:tr>
              <a:tr h="297357">
                <a:tc>
                  <a:txBody>
                    <a:bodyPr/>
                    <a:lstStyle/>
                    <a:p>
                      <a:pPr marL="0" marR="0">
                        <a:spcBef>
                          <a:spcPts val="0"/>
                        </a:spcBef>
                        <a:spcAft>
                          <a:spcPts val="0"/>
                        </a:spcAft>
                      </a:pPr>
                      <a:r>
                        <a:rPr lang="en-US" sz="900">
                          <a:effectLst/>
                          <a:latin typeface="Abadi" panose="020B0604020104020204" pitchFamily="34" charset="0"/>
                        </a:rPr>
                        <a:t>11/12/2024</a:t>
                      </a:r>
                      <a:endParaRPr lang="en-US" sz="900">
                        <a:effectLst/>
                        <a:latin typeface="Abadi" panose="020B0604020104020204" pitchFamily="34" charset="0"/>
                        <a:ea typeface="Times New Roman" panose="02020603050405020304" pitchFamily="18" charset="0"/>
                      </a:endParaRPr>
                    </a:p>
                  </a:txBody>
                  <a:tcPr marL="29736" marR="29736" marT="0" marB="0" anchor="b"/>
                </a:tc>
                <a:tc>
                  <a:txBody>
                    <a:bodyPr/>
                    <a:lstStyle/>
                    <a:p>
                      <a:pPr marL="0" marR="0">
                        <a:spcBef>
                          <a:spcPts val="0"/>
                        </a:spcBef>
                        <a:spcAft>
                          <a:spcPts val="0"/>
                        </a:spcAft>
                      </a:pPr>
                      <a:r>
                        <a:rPr lang="en-US" sz="900">
                          <a:effectLst/>
                          <a:latin typeface="Abadi" panose="020B0604020104020204" pitchFamily="34" charset="0"/>
                        </a:rPr>
                        <a:t>Referred to Education K-16 02/03/2025</a:t>
                      </a:r>
                      <a:endParaRPr lang="en-US" sz="900">
                        <a:effectLst/>
                        <a:latin typeface="Abadi" panose="020B0604020104020204" pitchFamily="34" charset="0"/>
                        <a:ea typeface="Times New Roman" panose="02020603050405020304" pitchFamily="18" charset="0"/>
                      </a:endParaRPr>
                    </a:p>
                  </a:txBody>
                  <a:tcPr marL="29736" marR="29736" marT="0" marB="0" anchor="b"/>
                </a:tc>
                <a:tc>
                  <a:txBody>
                    <a:bodyPr/>
                    <a:lstStyle/>
                    <a:p>
                      <a:pPr marL="0" marR="0">
                        <a:spcBef>
                          <a:spcPts val="0"/>
                        </a:spcBef>
                        <a:spcAft>
                          <a:spcPts val="0"/>
                        </a:spcAft>
                      </a:pPr>
                      <a:r>
                        <a:rPr lang="en-US" sz="900">
                          <a:effectLst/>
                          <a:latin typeface="Abadi" panose="020B0604020104020204" pitchFamily="34" charset="0"/>
                        </a:rPr>
                        <a:t>SB 118/HB 3440</a:t>
                      </a:r>
                      <a:endParaRPr lang="en-US" sz="900">
                        <a:effectLst/>
                        <a:latin typeface="Abadi" panose="020B0604020104020204" pitchFamily="34" charset="0"/>
                        <a:ea typeface="Times New Roman" panose="02020603050405020304" pitchFamily="18" charset="0"/>
                      </a:endParaRPr>
                    </a:p>
                  </a:txBody>
                  <a:tcPr marL="29736" marR="29736" marT="0" marB="0" anchor="b"/>
                </a:tc>
                <a:tc>
                  <a:txBody>
                    <a:bodyPr/>
                    <a:lstStyle/>
                    <a:p>
                      <a:pPr marL="0" marR="0">
                        <a:spcBef>
                          <a:spcPts val="0"/>
                        </a:spcBef>
                        <a:spcAft>
                          <a:spcPts val="0"/>
                        </a:spcAft>
                      </a:pPr>
                      <a:r>
                        <a:rPr lang="en-US" sz="900">
                          <a:effectLst/>
                          <a:latin typeface="Abadi" panose="020B0604020104020204" pitchFamily="34" charset="0"/>
                        </a:rPr>
                        <a:t>Relating to the repeal of the authority to exclude certain students without certain required immunizations from attending public school in times of emergency or epidemic.</a:t>
                      </a:r>
                      <a:endParaRPr lang="en-US" sz="900">
                        <a:effectLst/>
                        <a:latin typeface="Abadi" panose="020B0604020104020204" pitchFamily="34" charset="0"/>
                        <a:ea typeface="Times New Roman" panose="02020603050405020304" pitchFamily="18" charset="0"/>
                      </a:endParaRPr>
                    </a:p>
                  </a:txBody>
                  <a:tcPr marL="29736" marR="29736" marT="0" marB="0" anchor="b"/>
                </a:tc>
                <a:extLst>
                  <a:ext uri="{0D108BD9-81ED-4DB2-BD59-A6C34878D82A}">
                    <a16:rowId xmlns:a16="http://schemas.microsoft.com/office/drawing/2014/main" val="77189781"/>
                  </a:ext>
                </a:extLst>
              </a:tr>
              <a:tr h="297357">
                <a:tc>
                  <a:txBody>
                    <a:bodyPr/>
                    <a:lstStyle/>
                    <a:p>
                      <a:pPr marL="0" marR="0">
                        <a:spcBef>
                          <a:spcPts val="0"/>
                        </a:spcBef>
                        <a:spcAft>
                          <a:spcPts val="0"/>
                        </a:spcAft>
                      </a:pPr>
                      <a:r>
                        <a:rPr lang="en-US" sz="900" dirty="0">
                          <a:effectLst/>
                          <a:latin typeface="Abadi" panose="020B0604020104020204" pitchFamily="34" charset="0"/>
                        </a:rPr>
                        <a:t>02/03/2025</a:t>
                      </a:r>
                      <a:endParaRPr lang="en-US" sz="900" dirty="0">
                        <a:effectLst/>
                        <a:latin typeface="Abadi" panose="020B0604020104020204" pitchFamily="34" charset="0"/>
                        <a:ea typeface="Times New Roman" panose="02020603050405020304" pitchFamily="18" charset="0"/>
                      </a:endParaRPr>
                    </a:p>
                  </a:txBody>
                  <a:tcPr marL="29736" marR="29736" marT="0" marB="0" anchor="b"/>
                </a:tc>
                <a:tc>
                  <a:txBody>
                    <a:bodyPr/>
                    <a:lstStyle/>
                    <a:p>
                      <a:pPr marL="0" marR="0">
                        <a:spcBef>
                          <a:spcPts val="0"/>
                        </a:spcBef>
                        <a:spcAft>
                          <a:spcPts val="0"/>
                        </a:spcAft>
                      </a:pPr>
                      <a:r>
                        <a:rPr lang="en-US" sz="900">
                          <a:effectLst/>
                          <a:latin typeface="Abadi" panose="020B0604020104020204" pitchFamily="34" charset="0"/>
                        </a:rPr>
                        <a:t>Referred to Human Services 03/14/25</a:t>
                      </a:r>
                      <a:endParaRPr lang="en-US" sz="900">
                        <a:effectLst/>
                        <a:latin typeface="Abadi" panose="020B0604020104020204" pitchFamily="34" charset="0"/>
                        <a:ea typeface="Times New Roman" panose="02020603050405020304" pitchFamily="18" charset="0"/>
                      </a:endParaRPr>
                    </a:p>
                  </a:txBody>
                  <a:tcPr marL="29736" marR="29736" marT="0" marB="0" anchor="b"/>
                </a:tc>
                <a:tc>
                  <a:txBody>
                    <a:bodyPr/>
                    <a:lstStyle/>
                    <a:p>
                      <a:pPr marL="0" marR="0">
                        <a:spcBef>
                          <a:spcPts val="0"/>
                        </a:spcBef>
                        <a:spcAft>
                          <a:spcPts val="0"/>
                        </a:spcAft>
                      </a:pPr>
                      <a:r>
                        <a:rPr lang="en-US" sz="900">
                          <a:effectLst/>
                          <a:latin typeface="Abadi" panose="020B0604020104020204" pitchFamily="34" charset="0"/>
                        </a:rPr>
                        <a:t>HB 2374</a:t>
                      </a:r>
                      <a:endParaRPr lang="en-US" sz="900">
                        <a:effectLst/>
                        <a:latin typeface="Abadi" panose="020B0604020104020204" pitchFamily="34" charset="0"/>
                        <a:ea typeface="Times New Roman" panose="02020603050405020304" pitchFamily="18" charset="0"/>
                      </a:endParaRPr>
                    </a:p>
                  </a:txBody>
                  <a:tcPr marL="29736" marR="29736" marT="0" marB="0" anchor="b"/>
                </a:tc>
                <a:tc>
                  <a:txBody>
                    <a:bodyPr/>
                    <a:lstStyle/>
                    <a:p>
                      <a:pPr marL="0" marR="0">
                        <a:spcBef>
                          <a:spcPts val="0"/>
                        </a:spcBef>
                        <a:spcAft>
                          <a:spcPts val="0"/>
                        </a:spcAft>
                      </a:pPr>
                      <a:r>
                        <a:rPr lang="en-US" sz="900">
                          <a:effectLst/>
                          <a:latin typeface="Abadi" panose="020B0604020104020204" pitchFamily="34" charset="0"/>
                        </a:rPr>
                        <a:t>Relating to infection prevention and control programs and other communicable diseases measures at certain long-term care facilities; authorizing an administrative penalty.</a:t>
                      </a:r>
                      <a:endParaRPr lang="en-US" sz="900">
                        <a:effectLst/>
                        <a:latin typeface="Abadi" panose="020B0604020104020204" pitchFamily="34" charset="0"/>
                        <a:ea typeface="Times New Roman" panose="02020603050405020304" pitchFamily="18" charset="0"/>
                      </a:endParaRPr>
                    </a:p>
                  </a:txBody>
                  <a:tcPr marL="29736" marR="29736" marT="0" marB="0" anchor="b"/>
                </a:tc>
                <a:extLst>
                  <a:ext uri="{0D108BD9-81ED-4DB2-BD59-A6C34878D82A}">
                    <a16:rowId xmlns:a16="http://schemas.microsoft.com/office/drawing/2014/main" val="3901220763"/>
                  </a:ext>
                </a:extLst>
              </a:tr>
              <a:tr h="290749">
                <a:tc>
                  <a:txBody>
                    <a:bodyPr/>
                    <a:lstStyle/>
                    <a:p>
                      <a:pPr marL="0" marR="0">
                        <a:spcBef>
                          <a:spcPts val="0"/>
                        </a:spcBef>
                        <a:spcAft>
                          <a:spcPts val="0"/>
                        </a:spcAft>
                      </a:pPr>
                      <a:r>
                        <a:rPr lang="en-US" sz="900" dirty="0">
                          <a:effectLst/>
                          <a:latin typeface="Abadi" panose="020B0604020104020204" pitchFamily="34" charset="0"/>
                        </a:rPr>
                        <a:t>02/25/2025</a:t>
                      </a:r>
                      <a:endParaRPr lang="en-US" sz="900" dirty="0">
                        <a:effectLst/>
                        <a:latin typeface="Abadi" panose="020B0604020104020204" pitchFamily="34" charset="0"/>
                        <a:ea typeface="Times New Roman" panose="02020603050405020304" pitchFamily="18" charset="0"/>
                      </a:endParaRPr>
                    </a:p>
                  </a:txBody>
                  <a:tcPr marL="29736" marR="29736" marT="0" marB="0" anchor="b"/>
                </a:tc>
                <a:tc>
                  <a:txBody>
                    <a:bodyPr/>
                    <a:lstStyle/>
                    <a:p>
                      <a:pPr marL="0" marR="0">
                        <a:spcBef>
                          <a:spcPts val="0"/>
                        </a:spcBef>
                        <a:spcAft>
                          <a:spcPts val="0"/>
                        </a:spcAft>
                      </a:pPr>
                      <a:r>
                        <a:rPr lang="en-US" sz="900">
                          <a:effectLst/>
                          <a:latin typeface="Abadi" panose="020B0604020104020204" pitchFamily="34" charset="0"/>
                        </a:rPr>
                        <a:t>Referred to Public Health 03/21/25</a:t>
                      </a:r>
                      <a:endParaRPr lang="en-US" sz="900">
                        <a:effectLst/>
                        <a:latin typeface="Abadi" panose="020B0604020104020204" pitchFamily="34" charset="0"/>
                        <a:ea typeface="Times New Roman" panose="02020603050405020304" pitchFamily="18" charset="0"/>
                      </a:endParaRPr>
                    </a:p>
                  </a:txBody>
                  <a:tcPr marL="29736" marR="29736" marT="0" marB="0" anchor="b"/>
                </a:tc>
                <a:tc>
                  <a:txBody>
                    <a:bodyPr/>
                    <a:lstStyle/>
                    <a:p>
                      <a:pPr marL="0" marR="0">
                        <a:spcBef>
                          <a:spcPts val="0"/>
                        </a:spcBef>
                        <a:spcAft>
                          <a:spcPts val="0"/>
                        </a:spcAft>
                      </a:pPr>
                      <a:r>
                        <a:rPr lang="en-US" sz="900">
                          <a:effectLst/>
                          <a:latin typeface="Abadi" panose="020B0604020104020204" pitchFamily="34" charset="0"/>
                        </a:rPr>
                        <a:t>HB 3304</a:t>
                      </a:r>
                      <a:endParaRPr lang="en-US" sz="900">
                        <a:effectLst/>
                        <a:latin typeface="Abadi" panose="020B0604020104020204" pitchFamily="34" charset="0"/>
                        <a:ea typeface="Times New Roman" panose="02020603050405020304" pitchFamily="18" charset="0"/>
                      </a:endParaRPr>
                    </a:p>
                  </a:txBody>
                  <a:tcPr marL="29736" marR="29736" marT="0" marB="0" anchor="b"/>
                </a:tc>
                <a:tc>
                  <a:txBody>
                    <a:bodyPr/>
                    <a:lstStyle/>
                    <a:p>
                      <a:pPr marL="0" marR="0" algn="l">
                        <a:spcBef>
                          <a:spcPts val="0"/>
                        </a:spcBef>
                        <a:spcAft>
                          <a:spcPts val="0"/>
                        </a:spcAft>
                      </a:pPr>
                      <a:r>
                        <a:rPr lang="en-US" sz="900" dirty="0">
                          <a:effectLst/>
                          <a:latin typeface="Abadi" panose="020B0604020104020204" pitchFamily="34" charset="0"/>
                        </a:rPr>
                        <a:t>Relating to a prohibition on vaccine mandates.</a:t>
                      </a:r>
                      <a:endParaRPr lang="en-US" sz="900" dirty="0">
                        <a:effectLst/>
                        <a:latin typeface="Abadi" panose="020B0604020104020204" pitchFamily="34" charset="0"/>
                        <a:ea typeface="Times New Roman" panose="02020603050405020304" pitchFamily="18" charset="0"/>
                      </a:endParaRPr>
                    </a:p>
                  </a:txBody>
                  <a:tcPr marL="29736" marR="29736" marT="0" marB="0" anchor="b"/>
                </a:tc>
                <a:extLst>
                  <a:ext uri="{0D108BD9-81ED-4DB2-BD59-A6C34878D82A}">
                    <a16:rowId xmlns:a16="http://schemas.microsoft.com/office/drawing/2014/main" val="103064617"/>
                  </a:ext>
                </a:extLst>
              </a:tr>
            </a:tbl>
          </a:graphicData>
        </a:graphic>
      </p:graphicFrame>
      <p:sp>
        <p:nvSpPr>
          <p:cNvPr id="4" name="Rectangle 1">
            <a:extLst>
              <a:ext uri="{FF2B5EF4-FFF2-40B4-BE49-F238E27FC236}">
                <a16:creationId xmlns:a16="http://schemas.microsoft.com/office/drawing/2014/main" id="{8084911D-43AF-48D1-BBFE-DD97EBB56BEC}"/>
              </a:ext>
            </a:extLst>
          </p:cNvPr>
          <p:cNvSpPr>
            <a:spLocks noChangeArrowheads="1"/>
          </p:cNvSpPr>
          <p:nvPr/>
        </p:nvSpPr>
        <p:spPr bwMode="auto">
          <a:xfrm>
            <a:off x="-9597719" y="955645"/>
            <a:ext cx="3401448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sz="2000"/>
          </a:p>
        </p:txBody>
      </p:sp>
    </p:spTree>
    <p:extLst>
      <p:ext uri="{BB962C8B-B14F-4D97-AF65-F5344CB8AC3E}">
        <p14:creationId xmlns:p14="http://schemas.microsoft.com/office/powerpoint/2010/main" val="15066574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71">
          <a:extLst>
            <a:ext uri="{FF2B5EF4-FFF2-40B4-BE49-F238E27FC236}">
              <a16:creationId xmlns:a16="http://schemas.microsoft.com/office/drawing/2014/main" id="{A5CC9458-F295-3877-9421-EACDB5B5D030}"/>
            </a:ext>
          </a:extLst>
        </p:cNvPr>
        <p:cNvGrpSpPr/>
        <p:nvPr/>
      </p:nvGrpSpPr>
      <p:grpSpPr>
        <a:xfrm>
          <a:off x="0" y="0"/>
          <a:ext cx="0" cy="0"/>
          <a:chOff x="0" y="0"/>
          <a:chExt cx="0" cy="0"/>
        </a:xfrm>
      </p:grpSpPr>
      <p:sp>
        <p:nvSpPr>
          <p:cNvPr id="172" name="Google Shape;172;p2">
            <a:extLst>
              <a:ext uri="{FF2B5EF4-FFF2-40B4-BE49-F238E27FC236}">
                <a16:creationId xmlns:a16="http://schemas.microsoft.com/office/drawing/2014/main" id="{5FA1AE41-61A0-4105-E593-BA768A33985F}"/>
              </a:ext>
            </a:extLst>
          </p:cNvPr>
          <p:cNvSpPr txBox="1">
            <a:spLocks noGrp="1"/>
          </p:cNvSpPr>
          <p:nvPr>
            <p:ph type="title"/>
          </p:nvPr>
        </p:nvSpPr>
        <p:spPr>
          <a:xfrm>
            <a:off x="515556" y="971476"/>
            <a:ext cx="8786192" cy="1745400"/>
          </a:xfrm>
          <a:prstGeom prst="rect">
            <a:avLst/>
          </a:prstGeom>
          <a:noFill/>
          <a:ln>
            <a:noFill/>
          </a:ln>
        </p:spPr>
        <p:txBody>
          <a:bodyPr spcFirstLastPara="1" wrap="square" lIns="91425" tIns="91425" rIns="91425" bIns="91425" anchor="b" anchorCtr="0">
            <a:normAutofit/>
          </a:bodyPr>
          <a:lstStyle/>
          <a:p>
            <a:pPr marL="0" lvl="0" indent="0" algn="l" rtl="0">
              <a:lnSpc>
                <a:spcPct val="90000"/>
              </a:lnSpc>
              <a:spcBef>
                <a:spcPts val="0"/>
              </a:spcBef>
              <a:spcAft>
                <a:spcPts val="0"/>
              </a:spcAft>
              <a:buSzPts val="4400"/>
              <a:buNone/>
            </a:pPr>
            <a:r>
              <a:rPr lang="en-US" sz="2400" dirty="0"/>
              <a:t>Federal Legislative </a:t>
            </a:r>
            <a:br>
              <a:rPr lang="en-US" sz="2400" dirty="0"/>
            </a:br>
            <a:r>
              <a:rPr lang="en-US" sz="2400" dirty="0"/>
              <a:t>Update</a:t>
            </a:r>
            <a:br>
              <a:rPr lang="en-US" sz="2400" dirty="0"/>
            </a:br>
            <a:endParaRPr sz="2400" dirty="0"/>
          </a:p>
        </p:txBody>
      </p:sp>
      <p:pic>
        <p:nvPicPr>
          <p:cNvPr id="2" name="Picture 2" descr="States Capitol, Washington, D.C. ...">
            <a:extLst>
              <a:ext uri="{FF2B5EF4-FFF2-40B4-BE49-F238E27FC236}">
                <a16:creationId xmlns:a16="http://schemas.microsoft.com/office/drawing/2014/main" id="{8052F84F-0751-3F7F-E40A-5705B16B718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08652" y="607207"/>
            <a:ext cx="3847596" cy="312134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935393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27">
          <a:extLst>
            <a:ext uri="{FF2B5EF4-FFF2-40B4-BE49-F238E27FC236}">
              <a16:creationId xmlns:a16="http://schemas.microsoft.com/office/drawing/2014/main" id="{181A3FF7-06C8-D342-4DF9-E6D1239190C5}"/>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54EB3B25-F676-3E3B-1554-EB765DA2626D}"/>
              </a:ext>
            </a:extLst>
          </p:cNvPr>
          <p:cNvSpPr txBox="1"/>
          <p:nvPr/>
        </p:nvSpPr>
        <p:spPr>
          <a:xfrm>
            <a:off x="208912" y="1251883"/>
            <a:ext cx="8726175" cy="3108543"/>
          </a:xfrm>
          <a:prstGeom prst="rect">
            <a:avLst/>
          </a:prstGeom>
          <a:noFill/>
        </p:spPr>
        <p:txBody>
          <a:bodyPr wrap="square">
            <a:spAutoFit/>
          </a:bodyPr>
          <a:lstStyle/>
          <a:p>
            <a:pPr marL="285750" marR="0" lvl="0" indent="-285750">
              <a:buFont typeface="Wingdings" panose="05000000000000000000" pitchFamily="2" charset="2"/>
              <a:buChar char="v"/>
            </a:pPr>
            <a:r>
              <a:rPr lang="en-US" kern="100" dirty="0">
                <a:effectLst/>
                <a:latin typeface="Abadi" panose="020B0604020104020204" pitchFamily="34" charset="0"/>
                <a:ea typeface="Aptos" panose="020B0004020202020204" pitchFamily="34" charset="0"/>
                <a:cs typeface="Times New Roman" panose="02020603050405020304" pitchFamily="18" charset="0"/>
              </a:rPr>
              <a:t>03/05 – HHS rescinded the policy allowing public </a:t>
            </a:r>
            <a:r>
              <a:rPr lang="en-US" kern="100" dirty="0">
                <a:latin typeface="Abadi" panose="020B0604020104020204" pitchFamily="34" charset="0"/>
                <a:ea typeface="Aptos" panose="020B0004020202020204" pitchFamily="34" charset="0"/>
                <a:cs typeface="Times New Roman" panose="02020603050405020304" pitchFamily="18" charset="0"/>
              </a:rPr>
              <a:t>p</a:t>
            </a:r>
            <a:r>
              <a:rPr lang="en-US" kern="100" dirty="0">
                <a:effectLst/>
                <a:latin typeface="Abadi" panose="020B0604020104020204" pitchFamily="34" charset="0"/>
                <a:ea typeface="Aptos" panose="020B0004020202020204" pitchFamily="34" charset="0"/>
                <a:cs typeface="Times New Roman" panose="02020603050405020304" pitchFamily="18" charset="0"/>
              </a:rPr>
              <a:t>articipation in rulemaking</a:t>
            </a:r>
          </a:p>
          <a:p>
            <a:pPr marL="285750" marR="0" lvl="0" indent="-285750">
              <a:buFont typeface="Wingdings" panose="05000000000000000000" pitchFamily="2" charset="2"/>
              <a:buChar char="v"/>
            </a:pPr>
            <a:r>
              <a:rPr lang="en-US" kern="100" dirty="0">
                <a:latin typeface="Abadi" panose="020B0604020104020204" pitchFamily="34" charset="0"/>
                <a:ea typeface="Aptos" panose="020B0004020202020204" pitchFamily="34" charset="0"/>
                <a:cs typeface="Times New Roman" panose="02020603050405020304" pitchFamily="18" charset="0"/>
              </a:rPr>
              <a:t>03/26 – President nominates Susan </a:t>
            </a:r>
            <a:r>
              <a:rPr lang="en-US" kern="100" dirty="0" err="1">
                <a:latin typeface="Abadi" panose="020B0604020104020204" pitchFamily="34" charset="0"/>
                <a:ea typeface="Aptos" panose="020B0004020202020204" pitchFamily="34" charset="0"/>
                <a:cs typeface="Times New Roman" panose="02020603050405020304" pitchFamily="18" charset="0"/>
              </a:rPr>
              <a:t>Monarez</a:t>
            </a:r>
            <a:r>
              <a:rPr lang="en-US" kern="100" dirty="0">
                <a:latin typeface="Abadi" panose="020B0604020104020204" pitchFamily="34" charset="0"/>
                <a:ea typeface="Aptos" panose="020B0004020202020204" pitchFamily="34" charset="0"/>
                <a:cs typeface="Times New Roman" panose="02020603050405020304" pitchFamily="18" charset="0"/>
              </a:rPr>
              <a:t>, Ph.D. as Director of CDC </a:t>
            </a:r>
          </a:p>
          <a:p>
            <a:pPr marL="285750" marR="0" lvl="0" indent="-285750">
              <a:buFont typeface="Wingdings" panose="05000000000000000000" pitchFamily="2" charset="2"/>
              <a:buChar char="v"/>
            </a:pPr>
            <a:r>
              <a:rPr lang="en-US" kern="100" dirty="0">
                <a:effectLst/>
                <a:latin typeface="Abadi" panose="020B0604020104020204" pitchFamily="34" charset="0"/>
                <a:ea typeface="Aptos" panose="020B0004020202020204" pitchFamily="34" charset="0"/>
                <a:cs typeface="Times New Roman" panose="02020603050405020304" pitchFamily="18" charset="0"/>
              </a:rPr>
              <a:t>03/26 –</a:t>
            </a:r>
            <a:r>
              <a:rPr lang="en-US" kern="100" dirty="0">
                <a:latin typeface="Abadi" panose="020B0604020104020204" pitchFamily="34" charset="0"/>
                <a:ea typeface="Aptos" panose="020B0004020202020204" pitchFamily="34" charset="0"/>
                <a:cs typeface="Times New Roman" panose="02020603050405020304" pitchFamily="18" charset="0"/>
              </a:rPr>
              <a:t> IPs, Epidemiologists, and ID Physicians Ask HHS to Support HICPAC </a:t>
            </a:r>
          </a:p>
          <a:p>
            <a:pPr marL="285750" marR="0" lvl="0" indent="-285750">
              <a:buFont typeface="Wingdings" panose="05000000000000000000" pitchFamily="2" charset="2"/>
              <a:buChar char="v"/>
            </a:pPr>
            <a:r>
              <a:rPr lang="en-US" kern="100" dirty="0">
                <a:latin typeface="Abadi" panose="020B0604020104020204" pitchFamily="34" charset="0"/>
                <a:ea typeface="Aptos" panose="020B0004020202020204" pitchFamily="34" charset="0"/>
                <a:cs typeface="Times New Roman" panose="02020603050405020304" pitchFamily="18" charset="0"/>
              </a:rPr>
              <a:t>APIC, SHEA, IDSA, and the Pediatric Infectious Diseases Society (PIDS) sent a joint letter to HHS Secretary Kennedy opposing the possible elimination of HICPAC. The letter identifies the many ways HICPAC makes healthcare safer by providing evidence-based guidance on infection prevention and control practices.</a:t>
            </a:r>
            <a:r>
              <a:rPr lang="en-US" kern="100" dirty="0">
                <a:effectLst/>
                <a:latin typeface="Abadi" panose="020B0604020104020204" pitchFamily="34" charset="0"/>
                <a:ea typeface="Aptos" panose="020B0004020202020204" pitchFamily="34" charset="0"/>
                <a:cs typeface="Times New Roman" panose="02020603050405020304" pitchFamily="18" charset="0"/>
              </a:rPr>
              <a:t> </a:t>
            </a:r>
          </a:p>
          <a:p>
            <a:pPr marL="285750" marR="0" lvl="0" indent="-285750">
              <a:buFont typeface="Wingdings" panose="05000000000000000000" pitchFamily="2" charset="2"/>
              <a:buChar char="v"/>
            </a:pPr>
            <a:r>
              <a:rPr lang="en-US" kern="100" dirty="0">
                <a:latin typeface="Abadi" panose="020B0604020104020204" pitchFamily="34" charset="0"/>
                <a:ea typeface="Aptos" panose="020B0004020202020204" pitchFamily="34" charset="0"/>
                <a:cs typeface="Times New Roman" panose="02020603050405020304" pitchFamily="18" charset="0"/>
              </a:rPr>
              <a:t>04/02 – </a:t>
            </a:r>
            <a:r>
              <a:rPr lang="en-US" b="0" i="0" dirty="0">
                <a:solidFill>
                  <a:srgbClr val="000000"/>
                </a:solidFill>
                <a:effectLst/>
                <a:latin typeface="Abadi" panose="020B0604020104020204" pitchFamily="34" charset="0"/>
              </a:rPr>
              <a:t>The U.S. Department of Health and Human Services announced a reorganization to comply with the President’s order to reduce the workforce. The restructuring, which is expected to take place in late May, 2025, will reduce HHS staff by about 20,000 full-time employees. Among changes that could impact IPC are: moving NIOSH from CDC to a newly-created Administration for a Healthy America; moving ASPR to CDC; combining AHRQ with the office of the Assistant Secretary for Planning and Evaluation (ASPE) into a new Office of Strategy; and combining CMS with the Administration for Children and Families (ACF) to create a new Administration for Community Living (ACL).</a:t>
            </a:r>
          </a:p>
          <a:p>
            <a:pPr marR="0" lvl="0"/>
            <a:endParaRPr lang="en-US" kern="100" dirty="0">
              <a:latin typeface="Abadi" panose="020B0604020104020204" pitchFamily="34" charset="0"/>
              <a:ea typeface="Aptos" panose="020B000402020202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54A9FBA4-A401-535B-3C25-A2468C7EBDFD}"/>
              </a:ext>
            </a:extLst>
          </p:cNvPr>
          <p:cNvSpPr txBox="1"/>
          <p:nvPr/>
        </p:nvSpPr>
        <p:spPr>
          <a:xfrm>
            <a:off x="1763567" y="259854"/>
            <a:ext cx="5188227" cy="523220"/>
          </a:xfrm>
          <a:prstGeom prst="rect">
            <a:avLst/>
          </a:prstGeom>
          <a:noFill/>
        </p:spPr>
        <p:txBody>
          <a:bodyPr wrap="square">
            <a:spAutoFit/>
          </a:bodyPr>
          <a:lstStyle/>
          <a:p>
            <a:pPr marL="0" lvl="0" indent="0" algn="ctr" rtl="0">
              <a:spcBef>
                <a:spcPts val="0"/>
              </a:spcBef>
              <a:spcAft>
                <a:spcPts val="0"/>
              </a:spcAft>
              <a:buNone/>
            </a:pPr>
            <a:r>
              <a:rPr lang="en-US" sz="2800" dirty="0">
                <a:solidFill>
                  <a:srgbClr val="001F82"/>
                </a:solidFill>
                <a:latin typeface="Franklin Gothic Demi" panose="020B0703020102020204" pitchFamily="34" charset="0"/>
              </a:rPr>
              <a:t>Federal Legislative Update</a:t>
            </a:r>
          </a:p>
        </p:txBody>
      </p:sp>
    </p:spTree>
    <p:extLst>
      <p:ext uri="{BB962C8B-B14F-4D97-AF65-F5344CB8AC3E}">
        <p14:creationId xmlns:p14="http://schemas.microsoft.com/office/powerpoint/2010/main" val="13274695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27">
          <a:extLst>
            <a:ext uri="{FF2B5EF4-FFF2-40B4-BE49-F238E27FC236}">
              <a16:creationId xmlns:a16="http://schemas.microsoft.com/office/drawing/2014/main" id="{2A1C3C75-83D6-141F-A913-D52593C6B63A}"/>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513A5170-3FAE-3893-1FDB-F22794268FE8}"/>
              </a:ext>
            </a:extLst>
          </p:cNvPr>
          <p:cNvSpPr txBox="1"/>
          <p:nvPr/>
        </p:nvSpPr>
        <p:spPr>
          <a:xfrm>
            <a:off x="308919" y="523220"/>
            <a:ext cx="8726175" cy="2585323"/>
          </a:xfrm>
          <a:prstGeom prst="rect">
            <a:avLst/>
          </a:prstGeom>
          <a:noFill/>
        </p:spPr>
        <p:txBody>
          <a:bodyPr wrap="square">
            <a:spAutoFit/>
          </a:bodyPr>
          <a:lstStyle/>
          <a:p>
            <a:pPr marL="285750" marR="0" lvl="0" indent="-285750">
              <a:buFont typeface="Wingdings" panose="05000000000000000000" pitchFamily="2" charset="2"/>
              <a:buChar char="ü"/>
            </a:pPr>
            <a:r>
              <a:rPr lang="en-US" sz="1800" kern="100" dirty="0">
                <a:solidFill>
                  <a:schemeClr val="tx1"/>
                </a:solidFill>
                <a:latin typeface="Abadi" panose="020B0604020104020204" pitchFamily="34" charset="0"/>
                <a:ea typeface="Aptos" panose="020B0004020202020204" pitchFamily="34" charset="0"/>
                <a:cs typeface="Times New Roman" panose="02020603050405020304" pitchFamily="18" charset="0"/>
              </a:rPr>
              <a:t>APIC GAC wrote a letter supporting vaccination, and that is currently being reviewed by APIC national to ensure it’s aligned. </a:t>
            </a:r>
          </a:p>
          <a:p>
            <a:pPr marR="0" lvl="0"/>
            <a:endParaRPr lang="en-US" sz="1800" kern="100" dirty="0">
              <a:solidFill>
                <a:schemeClr val="tx1"/>
              </a:solidFill>
              <a:effectLst/>
              <a:latin typeface="Abadi" panose="020B0604020104020204" pitchFamily="34" charset="0"/>
              <a:ea typeface="Aptos" panose="020B0004020202020204" pitchFamily="34" charset="0"/>
              <a:cs typeface="Times New Roman" panose="02020603050405020304" pitchFamily="18" charset="0"/>
            </a:endParaRPr>
          </a:p>
          <a:p>
            <a:pPr marR="0" lvl="0"/>
            <a:r>
              <a:rPr lang="en-US" sz="1800" kern="100" dirty="0">
                <a:solidFill>
                  <a:srgbClr val="FF0000"/>
                </a:solidFill>
                <a:effectLst/>
                <a:latin typeface="Abadi" panose="020B0604020104020204" pitchFamily="34" charset="0"/>
                <a:ea typeface="Aptos" panose="020B0004020202020204" pitchFamily="34" charset="0"/>
                <a:cs typeface="Times New Roman" panose="02020603050405020304" pitchFamily="18" charset="0"/>
              </a:rPr>
              <a:t>We need you to use your voice… </a:t>
            </a:r>
          </a:p>
          <a:p>
            <a:pPr marR="0" lvl="0"/>
            <a:endParaRPr lang="en-US" sz="1800" kern="100" dirty="0">
              <a:solidFill>
                <a:schemeClr val="tx1"/>
              </a:solidFill>
              <a:latin typeface="Abadi" panose="020B0604020104020204" pitchFamily="34" charset="0"/>
              <a:ea typeface="Aptos" panose="020B0004020202020204" pitchFamily="34" charset="0"/>
              <a:cs typeface="Times New Roman" panose="02020603050405020304" pitchFamily="18" charset="0"/>
            </a:endParaRPr>
          </a:p>
          <a:p>
            <a:pPr marR="0" lvl="0"/>
            <a:r>
              <a:rPr lang="en-US" sz="1800" kern="100" dirty="0">
                <a:effectLst/>
                <a:latin typeface="Abadi" panose="020B0604020104020204" pitchFamily="34" charset="0"/>
                <a:ea typeface="Aptos" panose="020B0004020202020204" pitchFamily="34" charset="0"/>
                <a:cs typeface="Times New Roman" panose="02020603050405020304" pitchFamily="18" charset="0"/>
              </a:rPr>
              <a:t>CDC’s HICPAC is under consideration for elimination. Please write to your federal policymakers to let them know how important HICPAC guidelines are to IPC practices in your facility and your state. </a:t>
            </a:r>
            <a:r>
              <a:rPr lang="en-US" sz="1800" kern="100" dirty="0">
                <a:solidFill>
                  <a:srgbClr val="FF0000"/>
                </a:solidFill>
                <a:effectLst/>
                <a:latin typeface="Abadi" panose="020B0604020104020204" pitchFamily="34" charset="0"/>
                <a:ea typeface="Aptos" panose="020B0004020202020204" pitchFamily="34" charset="0"/>
                <a:cs typeface="Times New Roman" panose="02020603050405020304" pitchFamily="18" charset="0"/>
              </a:rPr>
              <a:t>Numbers matter – the more messages Congress and the Administration get from their constituents the more they pay attention. </a:t>
            </a:r>
          </a:p>
        </p:txBody>
      </p:sp>
      <p:sp>
        <p:nvSpPr>
          <p:cNvPr id="5" name="TextBox 4">
            <a:extLst>
              <a:ext uri="{FF2B5EF4-FFF2-40B4-BE49-F238E27FC236}">
                <a16:creationId xmlns:a16="http://schemas.microsoft.com/office/drawing/2014/main" id="{CBE2CE74-73E5-0815-A00B-40495A870141}"/>
              </a:ext>
            </a:extLst>
          </p:cNvPr>
          <p:cNvSpPr txBox="1"/>
          <p:nvPr/>
        </p:nvSpPr>
        <p:spPr>
          <a:xfrm>
            <a:off x="1977886" y="128588"/>
            <a:ext cx="5188227" cy="523220"/>
          </a:xfrm>
          <a:prstGeom prst="rect">
            <a:avLst/>
          </a:prstGeom>
          <a:noFill/>
        </p:spPr>
        <p:txBody>
          <a:bodyPr wrap="square">
            <a:spAutoFit/>
          </a:bodyPr>
          <a:lstStyle/>
          <a:p>
            <a:pPr marL="0" lvl="0" indent="0" algn="ctr" rtl="0">
              <a:spcBef>
                <a:spcPts val="0"/>
              </a:spcBef>
              <a:spcAft>
                <a:spcPts val="0"/>
              </a:spcAft>
              <a:buNone/>
            </a:pPr>
            <a:r>
              <a:rPr lang="en-US" sz="2800" dirty="0">
                <a:solidFill>
                  <a:srgbClr val="001F82"/>
                </a:solidFill>
                <a:latin typeface="Franklin Gothic Demi" panose="020B0703020102020204" pitchFamily="34" charset="0"/>
              </a:rPr>
              <a:t>Take Action</a:t>
            </a:r>
            <a:endParaRPr lang="en-US" sz="2800" dirty="0">
              <a:solidFill>
                <a:srgbClr val="001F82"/>
              </a:solidFill>
              <a:latin typeface="Gotham Bold" pitchFamily="50" charset="0"/>
            </a:endParaRPr>
          </a:p>
        </p:txBody>
      </p:sp>
      <p:pic>
        <p:nvPicPr>
          <p:cNvPr id="7" name="Picture 6">
            <a:extLst>
              <a:ext uri="{FF2B5EF4-FFF2-40B4-BE49-F238E27FC236}">
                <a16:creationId xmlns:a16="http://schemas.microsoft.com/office/drawing/2014/main" id="{2424FB9D-8546-4912-8FC9-A11C5E91D160}"/>
              </a:ext>
            </a:extLst>
          </p:cNvPr>
          <p:cNvPicPr>
            <a:picLocks noChangeAspect="1"/>
          </p:cNvPicPr>
          <p:nvPr/>
        </p:nvPicPr>
        <p:blipFill>
          <a:blip r:embed="rId3"/>
          <a:stretch>
            <a:fillRect/>
          </a:stretch>
        </p:blipFill>
        <p:spPr>
          <a:xfrm>
            <a:off x="3614737" y="3065679"/>
            <a:ext cx="1914526" cy="1883894"/>
          </a:xfrm>
          <a:prstGeom prst="rect">
            <a:avLst/>
          </a:prstGeom>
        </p:spPr>
      </p:pic>
      <p:sp>
        <p:nvSpPr>
          <p:cNvPr id="8" name="TextBox 7">
            <a:extLst>
              <a:ext uri="{FF2B5EF4-FFF2-40B4-BE49-F238E27FC236}">
                <a16:creationId xmlns:a16="http://schemas.microsoft.com/office/drawing/2014/main" id="{8D72AD04-E01C-4ED4-932C-1A6F466A00BA}"/>
              </a:ext>
            </a:extLst>
          </p:cNvPr>
          <p:cNvSpPr txBox="1"/>
          <p:nvPr/>
        </p:nvSpPr>
        <p:spPr>
          <a:xfrm>
            <a:off x="5529263" y="3788417"/>
            <a:ext cx="2930610" cy="307777"/>
          </a:xfrm>
          <a:prstGeom prst="rect">
            <a:avLst/>
          </a:prstGeom>
          <a:noFill/>
        </p:spPr>
        <p:txBody>
          <a:bodyPr wrap="none" rtlCol="0">
            <a:spAutoFit/>
          </a:bodyPr>
          <a:lstStyle/>
          <a:p>
            <a:r>
              <a:rPr lang="en-US" dirty="0"/>
              <a:t>Scan the QR code to send a letter!</a:t>
            </a:r>
          </a:p>
        </p:txBody>
      </p:sp>
    </p:spTree>
    <p:extLst>
      <p:ext uri="{BB962C8B-B14F-4D97-AF65-F5344CB8AC3E}">
        <p14:creationId xmlns:p14="http://schemas.microsoft.com/office/powerpoint/2010/main" val="41694803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36"/>
        <p:cNvGrpSpPr/>
        <p:nvPr/>
      </p:nvGrpSpPr>
      <p:grpSpPr>
        <a:xfrm>
          <a:off x="0" y="0"/>
          <a:ext cx="0" cy="0"/>
          <a:chOff x="0" y="0"/>
          <a:chExt cx="0" cy="0"/>
        </a:xfrm>
      </p:grpSpPr>
      <p:sp>
        <p:nvSpPr>
          <p:cNvPr id="237" name="Google Shape;237;g2f6b8c3793e_1_56"/>
          <p:cNvSpPr txBox="1">
            <a:spLocks noGrp="1"/>
          </p:cNvSpPr>
          <p:nvPr>
            <p:ph type="title"/>
          </p:nvPr>
        </p:nvSpPr>
        <p:spPr>
          <a:xfrm>
            <a:off x="511900" y="1941681"/>
            <a:ext cx="3104400" cy="1747200"/>
          </a:xfrm>
          <a:prstGeom prst="rect">
            <a:avLst/>
          </a:prstGeom>
        </p:spPr>
        <p:txBody>
          <a:bodyPr spcFirstLastPara="1" wrap="square" lIns="91425" tIns="91425" rIns="91425" bIns="91425" anchor="b" anchorCtr="0">
            <a:normAutofit/>
          </a:bodyPr>
          <a:lstStyle/>
          <a:p>
            <a:pPr marL="0" lvl="0" indent="0" algn="l" rtl="0">
              <a:spcBef>
                <a:spcPts val="0"/>
              </a:spcBef>
              <a:spcAft>
                <a:spcPts val="0"/>
              </a:spcAft>
              <a:buNone/>
            </a:pPr>
            <a:r>
              <a:rPr lang="en-US" dirty="0"/>
              <a:t>Questions? Thank you!</a:t>
            </a:r>
            <a:endParaRPr dirty="0"/>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Flow_SignoffStatus xmlns="48ce9735-928d-4226-b3a5-180101d3b3b5" xsi:nil="true"/>
    <TaxCatchAll xmlns="5dfa559b-584f-4472-9308-504393d558fe" xsi:nil="true"/>
    <lcf76f155ced4ddcb4097134ff3c332f xmlns="48ce9735-928d-4226-b3a5-180101d3b3b5">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DE67FB66EDA63E45BA8523FDB98E5384" ma:contentTypeVersion="20" ma:contentTypeDescription="Create a new document." ma:contentTypeScope="" ma:versionID="87a1fb3946cb6b708457b7c61829324e">
  <xsd:schema xmlns:xsd="http://www.w3.org/2001/XMLSchema" xmlns:xs="http://www.w3.org/2001/XMLSchema" xmlns:p="http://schemas.microsoft.com/office/2006/metadata/properties" xmlns:ns2="48ce9735-928d-4226-b3a5-180101d3b3b5" xmlns:ns3="5dfa559b-584f-4472-9308-504393d558fe" targetNamespace="http://schemas.microsoft.com/office/2006/metadata/properties" ma:root="true" ma:fieldsID="a975ed7ddd0503bd33cf0d804f9368dd" ns2:_="" ns3:_="">
    <xsd:import namespace="48ce9735-928d-4226-b3a5-180101d3b3b5"/>
    <xsd:import namespace="5dfa559b-584f-4472-9308-504393d558fe"/>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LengthInSeconds" minOccurs="0"/>
                <xsd:element ref="ns2:MediaServiceAutoKeyPoints" minOccurs="0"/>
                <xsd:element ref="ns2:MediaServiceKeyPoints" minOccurs="0"/>
                <xsd:element ref="ns2:MediaServiceGenerationTime" minOccurs="0"/>
                <xsd:element ref="ns2:MediaServiceEventHashCode" minOccurs="0"/>
                <xsd:element ref="ns2:MediaServiceOCR" minOccurs="0"/>
                <xsd:element ref="ns2:MediaServiceLocation" minOccurs="0"/>
                <xsd:element ref="ns2:lcf76f155ced4ddcb4097134ff3c332f" minOccurs="0"/>
                <xsd:element ref="ns3:TaxCatchAll" minOccurs="0"/>
                <xsd:element ref="ns2:MediaServiceObjectDetectorVersions" minOccurs="0"/>
                <xsd:element ref="ns2:MediaServiceSearchProperties" minOccurs="0"/>
                <xsd:element ref="ns2:_Flow_SignoffStatu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8ce9735-928d-4226-b3a5-180101d3b3b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b7689d5b-45da-4f0b-aafd-6c6cf6f6f69a"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_Flow_SignoffStatus" ma:index="26" nillable="true" ma:displayName="Sign-off status" ma:internalName="Sign_x002d_off_x0020_status">
      <xsd:simpleType>
        <xsd:restriction base="dms:Text"/>
      </xsd:simpleType>
    </xsd:element>
    <xsd:element name="MediaServiceBillingMetadata" ma:index="27"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dfa559b-584f-4472-9308-504393d558fe"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779a4755-4677-4dc8-833d-cdcc0755c796}" ma:internalName="TaxCatchAll" ma:showField="CatchAllData" ma:web="5dfa559b-584f-4472-9308-504393d558f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E865351-D743-4801-90B5-2AB752447CBC}">
  <ds:schemaRefs>
    <ds:schemaRef ds:uri="http://schemas.microsoft.com/office/2006/metadata/properties"/>
    <ds:schemaRef ds:uri="http://schemas.microsoft.com/office/infopath/2007/PartnerControls"/>
    <ds:schemaRef ds:uri="48ce9735-928d-4226-b3a5-180101d3b3b5"/>
    <ds:schemaRef ds:uri="5dfa559b-584f-4472-9308-504393d558fe"/>
  </ds:schemaRefs>
</ds:datastoreItem>
</file>

<file path=customXml/itemProps2.xml><?xml version="1.0" encoding="utf-8"?>
<ds:datastoreItem xmlns:ds="http://schemas.openxmlformats.org/officeDocument/2006/customXml" ds:itemID="{D22CC594-1348-42A8-8C29-3D0C8FE90CD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8ce9735-928d-4226-b3a5-180101d3b3b5"/>
    <ds:schemaRef ds:uri="5dfa559b-584f-4472-9308-504393d558f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95F398D2-3569-4B62-BF86-003443A0DEC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2344</TotalTime>
  <Words>659</Words>
  <Application>Microsoft Office PowerPoint</Application>
  <PresentationFormat>On-screen Show (16:9)</PresentationFormat>
  <Paragraphs>63</Paragraphs>
  <Slides>7</Slides>
  <Notes>7</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7</vt:i4>
      </vt:variant>
    </vt:vector>
  </HeadingPairs>
  <TitlesOfParts>
    <vt:vector size="15" baseType="lpstr">
      <vt:lpstr>Gotham Medium</vt:lpstr>
      <vt:lpstr>Wingdings</vt:lpstr>
      <vt:lpstr>Franklin Gothic Demi</vt:lpstr>
      <vt:lpstr>Gotham Bold</vt:lpstr>
      <vt:lpstr>Gotham Book</vt:lpstr>
      <vt:lpstr>Abadi</vt:lpstr>
      <vt:lpstr>Arial</vt:lpstr>
      <vt:lpstr>Simple Light</vt:lpstr>
      <vt:lpstr>APIC Chapter Update – April 2025 Government Affairs Committee </vt:lpstr>
      <vt:lpstr>State Legislative Update </vt:lpstr>
      <vt:lpstr>PowerPoint Presentation</vt:lpstr>
      <vt:lpstr>Federal Legislative  Update </vt:lpstr>
      <vt:lpstr>PowerPoint Presentation</vt:lpstr>
      <vt:lpstr>PowerPoint Presentation</vt:lpstr>
      <vt:lpstr>Questions? 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APIC Chapter Update – April 2025</dc:title>
  <dc:creator>Liz Garman</dc:creator>
  <cp:lastModifiedBy>Lavis, Mary M</cp:lastModifiedBy>
  <cp:revision>11</cp:revision>
  <dcterms:modified xsi:type="dcterms:W3CDTF">2025-04-02T22:01:19Z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0x010100DE67FB66EDA63E45BA8523FDB98E5384</vt:lpwstr>
  </property>
  <property fmtid="{D5CDD505-2E9C-101B-9397-08002B2CF9AE}" pid="3" name="MediaServiceImageTags">
    <vt:lpwstr/>
  </property>
</Properties>
</file>